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63325-1A06-847A-9726-5C796C50F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1C2C61-187C-F38E-AE57-9F4B87E40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71271A-BD6E-FA72-AF2E-EDA91A02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1EFDC5-2BE0-BD53-422E-2A4D30F1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9CB25B-6575-50F2-9AA9-F1DA6D58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139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8F1BB-8282-FD6C-A92E-ED69DED3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DA70C8-4D22-BA60-FD44-CE33DF388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8C71AC-67FA-E8C2-34DB-8D9BFAC2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3E2617-1F1C-42C2-27D6-2FCB36D5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6E51B7-4DF8-BC8B-D162-99A1D32C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856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031FC6-29A3-C2F3-B107-BC71CC62B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64E00B-F2E3-011E-2647-1BBB36790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9C2446-5042-AD0E-2BF1-89FD618C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6ADBD1-836C-0106-AFCF-BD04438C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2A4C0F-93D9-51FB-923C-008399B7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0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992B0-4FB8-82B9-D8F6-EF1B5DBD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091EC5-632F-02BB-CCC8-18D91F4A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900EC6-C7A3-BFA7-FC96-214FB132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63BA73-BFF8-DCB5-469B-D813D0F4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AC9A21-54CE-37E6-B9D9-190A5C98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77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65A8E-4A70-A718-EC4A-7EF62DE5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D9EC73-3294-A596-B3E6-EE5AB1FEB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CD038B-86EF-38D6-952E-9E91FD9D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6CFDF0-2DA8-302B-387D-899C507E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F240D3-5F69-9F8D-4BC1-FF189AF5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083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B99F3-6C76-F7AF-41E1-FFDDF7E7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1336BF-8975-5BEE-C336-871126EC8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B8B772-BD37-1D6E-D008-A020F9423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A08569-5842-9133-71BE-B5808707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1AC220-78D0-8FEF-F9B0-E03DFBC7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E9E5EB-7C8F-D02B-2EC7-407DB3EF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864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4C093-14E1-3431-FB08-1DEF0D37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99755E-2451-A087-91B7-2444D363D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866D3C-0881-2A26-581E-1291617C3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54ADE7-3A87-72A8-E00A-B7DEA3991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2DA022-DB4A-5C5D-3745-EEE0F12AF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582E36-1C8C-4505-EC89-4C9EEEB9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ED9355-557E-97FE-A98D-1E92EF30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B93F5E9-AC98-8005-0BBD-530D5E56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480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46FB1-E2E0-8AD7-2F95-BF85E3BB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1F001E-2C2F-EF6F-43B2-428698C2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909274-3594-FCF0-B99B-764B29EF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E0221D0-39DE-68C7-2AF0-0FD3C68E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202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A07BB7-4D35-1E6E-5E31-A54B183A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7D30CC-7521-F5EF-4B73-C0B3678A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DC5B39-2D5E-BADC-93F8-CDF0C383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20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06407-E953-89D0-45EB-4E668499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3611DA-485F-53E2-D7F4-230EAF442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154E62-1312-19AE-2E18-B6F37024A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3F78B1-5520-9F4D-EDE4-5F8439BA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1F1B3D-BDCB-C43C-B972-EB54FAA9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E0A4F1-B95D-0EC0-49D2-628F4558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190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2EBF2-A172-ACAD-0D03-750E8004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0F38F78-D920-8EF0-5255-246794937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E3338C-F922-0046-0E1B-10C6102BF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1C2AB4-7362-4B64-A69D-5CCB3AE5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E4185-C4D2-498C-8813-44A2E129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7A4234-7D4C-C6F1-03DE-6039D0D7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9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6EB96C-4B6B-D513-80E3-185EB2D7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B11D4D-7ACF-6BBA-F63E-37511908A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369669-30B8-A66B-F08E-9F281FF02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3619-674F-451B-96A7-A7E57D3EA300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C6B2ED-81A2-2924-A787-9D7B5A91B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0F5923-09E1-D7FC-5612-7DAA28327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68D0-6A41-4FE8-9335-0B5A4AD45C0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607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schermafbeelding, persoon&#10;&#10;Automatisch gegenereerde beschrijving">
            <a:extLst>
              <a:ext uri="{FF2B5EF4-FFF2-40B4-BE49-F238E27FC236}">
                <a16:creationId xmlns:a16="http://schemas.microsoft.com/office/drawing/2014/main" id="{789B2B44-E8B9-A59B-1168-C81B16E2F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21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3D58BFA042848829B1088A823DC8B" ma:contentTypeVersion="13" ma:contentTypeDescription="Een nieuw document maken." ma:contentTypeScope="" ma:versionID="08848e380acf899172f0c9c764f43578">
  <xsd:schema xmlns:xsd="http://www.w3.org/2001/XMLSchema" xmlns:xs="http://www.w3.org/2001/XMLSchema" xmlns:p="http://schemas.microsoft.com/office/2006/metadata/properties" xmlns:ns2="c53c0aff-5ed5-4054-b6cd-185ee86e9eb0" xmlns:ns3="3f990481-ab93-40a5-af1d-fa0a4386ebd9" targetNamespace="http://schemas.microsoft.com/office/2006/metadata/properties" ma:root="true" ma:fieldsID="2ed90e99a72d41dc7fe203744d1805c4" ns2:_="" ns3:_="">
    <xsd:import namespace="c53c0aff-5ed5-4054-b6cd-185ee86e9eb0"/>
    <xsd:import namespace="3f990481-ab93-40a5-af1d-fa0a4386eb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c0aff-5ed5-4054-b6cd-185ee86e9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49b243c3-5758-488d-a165-3d321439e8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90481-ab93-40a5-af1d-fa0a4386ebd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b262d29-5023-4ef2-b77a-da9b740e9c3e}" ma:internalName="TaxCatchAll" ma:showField="CatchAllData" ma:web="3c3f66a2-0fdf-4acb-8d1e-a8cda8fd1d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3c0aff-5ed5-4054-b6cd-185ee86e9eb0">
      <Terms xmlns="http://schemas.microsoft.com/office/infopath/2007/PartnerControls"/>
    </lcf76f155ced4ddcb4097134ff3c332f>
    <TaxCatchAll xmlns="3f990481-ab93-40a5-af1d-fa0a4386ebd9" xsi:nil="true"/>
  </documentManagement>
</p:properties>
</file>

<file path=customXml/itemProps1.xml><?xml version="1.0" encoding="utf-8"?>
<ds:datastoreItem xmlns:ds="http://schemas.openxmlformats.org/officeDocument/2006/customXml" ds:itemID="{9DD9D520-72F8-4AC8-BA4C-289F4E8285D5}"/>
</file>

<file path=customXml/itemProps2.xml><?xml version="1.0" encoding="utf-8"?>
<ds:datastoreItem xmlns:ds="http://schemas.openxmlformats.org/officeDocument/2006/customXml" ds:itemID="{5E8098DF-C5C9-417C-B660-4ABB08F518F5}"/>
</file>

<file path=customXml/itemProps3.xml><?xml version="1.0" encoding="utf-8"?>
<ds:datastoreItem xmlns:ds="http://schemas.openxmlformats.org/officeDocument/2006/customXml" ds:itemID="{EE76AD2C-6299-4793-B99C-43F19D5FFAF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 Kwanten</dc:creator>
  <cp:lastModifiedBy>An Kwanten</cp:lastModifiedBy>
  <cp:revision>1</cp:revision>
  <dcterms:created xsi:type="dcterms:W3CDTF">2022-11-22T14:44:07Z</dcterms:created>
  <dcterms:modified xsi:type="dcterms:W3CDTF">2022-11-22T14:44:30Z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0x01010041A3D58BFA042848829B1088A823DC8B</vt:lpwstr>
  </property>
</Properties>
</file>