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sldIdLst>
    <p:sldId id="256" r:id="rId5"/>
    <p:sldId id="261" r:id="rId6"/>
    <p:sldId id="264" r:id="rId7"/>
    <p:sldId id="263" r:id="rId8"/>
    <p:sldId id="262" r:id="rId9"/>
    <p:sldId id="265" r:id="rId10"/>
    <p:sldId id="276" r:id="rId11"/>
    <p:sldId id="266" r:id="rId12"/>
    <p:sldId id="267" r:id="rId13"/>
    <p:sldId id="268" r:id="rId14"/>
    <p:sldId id="269" r:id="rId15"/>
    <p:sldId id="277" r:id="rId16"/>
    <p:sldId id="270" r:id="rId17"/>
    <p:sldId id="271" r:id="rId18"/>
    <p:sldId id="273" r:id="rId19"/>
    <p:sldId id="278" r:id="rId20"/>
    <p:sldId id="272" r:id="rId21"/>
    <p:sldId id="275" r:id="rId2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BB4C5-9DCE-F02C-1FC8-39F40B4B6815}" v="32" dt="2022-11-23T21:03:41.202"/>
    <p1510:client id="{06092ED6-BFB4-488E-3D01-67DB491C2D3A}" v="2444" dt="2022-11-18T14:01:11.127"/>
    <p1510:client id="{068BD401-35C5-D3A7-8236-17F9297857BC}" v="14" dt="2020-11-16T10:49:37.946"/>
    <p1510:client id="{0A0B187C-7FCB-570C-D80D-F28FC294EC44}" v="11" dt="2022-05-19T09:47:25.700"/>
    <p1510:client id="{2DC98F67-719F-58F6-BDD2-9216AD0DDA30}" v="61" dt="2022-11-18T14:15:29.671"/>
    <p1510:client id="{32F2465E-5306-8D37-C907-8F65AA4CD9E3}" v="949" dt="2022-11-23T20:58:20.847"/>
    <p1510:client id="{33EB7435-1A8B-5918-029F-0FA3FCB3CA75}" v="1535" dt="2022-05-16T13:54:56.795"/>
    <p1510:client id="{5BDBDEE0-EF39-787E-FB59-CEFE0C677825}" v="23" dt="2020-11-12T08:53:58.645"/>
    <p1510:client id="{71FC965B-32BC-4B6F-A96D-76DB16513BFA}" v="13" dt="2020-10-19T11:27:46.254"/>
    <p1510:client id="{9C3532DE-EC22-1BC7-CA00-0B578E6FFCAC}" v="3" dt="2020-11-16T10:50:11.237"/>
    <p1510:client id="{ECF0F748-1D9A-3198-0E90-5BC3B989F305}" v="4" dt="2022-11-24T11:20:13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leen.marien@gemeentemol.be" userId="S::kathleen.marien_gemeentemol.be#ext#@thomasmore365.onmicrosoft.com::a02709b3-4249-46b2-8fdb-fee01ba534ef" providerId="AD" clId="Web-{01DBB4C5-9DCE-F02C-1FC8-39F40B4B6815}"/>
    <pc:docChg chg="modSld">
      <pc:chgData name="kathleen.marien@gemeentemol.be" userId="S::kathleen.marien_gemeentemol.be#ext#@thomasmore365.onmicrosoft.com::a02709b3-4249-46b2-8fdb-fee01ba534ef" providerId="AD" clId="Web-{01DBB4C5-9DCE-F02C-1FC8-39F40B4B6815}" dt="2022-11-23T21:03:40.592" v="23" actId="20577"/>
      <pc:docMkLst>
        <pc:docMk/>
      </pc:docMkLst>
      <pc:sldChg chg="addSp modSp">
        <pc:chgData name="kathleen.marien@gemeentemol.be" userId="S::kathleen.marien_gemeentemol.be#ext#@thomasmore365.onmicrosoft.com::a02709b3-4249-46b2-8fdb-fee01ba534ef" providerId="AD" clId="Web-{01DBB4C5-9DCE-F02C-1FC8-39F40B4B6815}" dt="2022-11-23T21:02:09.711" v="1" actId="1076"/>
        <pc:sldMkLst>
          <pc:docMk/>
          <pc:sldMk cId="1829126874" sldId="261"/>
        </pc:sldMkLst>
        <pc:picChg chg="add mod">
          <ac:chgData name="kathleen.marien@gemeentemol.be" userId="S::kathleen.marien_gemeentemol.be#ext#@thomasmore365.onmicrosoft.com::a02709b3-4249-46b2-8fdb-fee01ba534ef" providerId="AD" clId="Web-{01DBB4C5-9DCE-F02C-1FC8-39F40B4B6815}" dt="2022-11-23T21:02:09.711" v="1" actId="1076"/>
          <ac:picMkLst>
            <pc:docMk/>
            <pc:sldMk cId="1829126874" sldId="261"/>
            <ac:picMk id="4" creationId="{2BE96662-DF38-DB0C-A1B4-454C940B08CB}"/>
          </ac:picMkLst>
        </pc:picChg>
      </pc:sldChg>
      <pc:sldChg chg="addSp delSp modSp">
        <pc:chgData name="kathleen.marien@gemeentemol.be" userId="S::kathleen.marien_gemeentemol.be#ext#@thomasmore365.onmicrosoft.com::a02709b3-4249-46b2-8fdb-fee01ba534ef" providerId="AD" clId="Web-{01DBB4C5-9DCE-F02C-1FC8-39F40B4B6815}" dt="2022-11-23T21:02:51.605" v="11"/>
        <pc:sldMkLst>
          <pc:docMk/>
          <pc:sldMk cId="284859703" sldId="262"/>
        </pc:sldMkLst>
        <pc:picChg chg="add del mod">
          <ac:chgData name="kathleen.marien@gemeentemol.be" userId="S::kathleen.marien_gemeentemol.be#ext#@thomasmore365.onmicrosoft.com::a02709b3-4249-46b2-8fdb-fee01ba534ef" providerId="AD" clId="Web-{01DBB4C5-9DCE-F02C-1FC8-39F40B4B6815}" dt="2022-11-23T21:02:51.605" v="11"/>
          <ac:picMkLst>
            <pc:docMk/>
            <pc:sldMk cId="284859703" sldId="262"/>
            <ac:picMk id="7" creationId="{6B9D220D-0BE2-1C61-576C-78AE52FAFBEB}"/>
          </ac:picMkLst>
        </pc:picChg>
      </pc:sldChg>
      <pc:sldChg chg="addSp modSp">
        <pc:chgData name="kathleen.marien@gemeentemol.be" userId="S::kathleen.marien_gemeentemol.be#ext#@thomasmore365.onmicrosoft.com::a02709b3-4249-46b2-8fdb-fee01ba534ef" providerId="AD" clId="Web-{01DBB4C5-9DCE-F02C-1FC8-39F40B4B6815}" dt="2022-11-23T21:02:29.962" v="5" actId="1076"/>
        <pc:sldMkLst>
          <pc:docMk/>
          <pc:sldMk cId="3209170291" sldId="263"/>
        </pc:sldMkLst>
        <pc:picChg chg="add mod">
          <ac:chgData name="kathleen.marien@gemeentemol.be" userId="S::kathleen.marien_gemeentemol.be#ext#@thomasmore365.onmicrosoft.com::a02709b3-4249-46b2-8fdb-fee01ba534ef" providerId="AD" clId="Web-{01DBB4C5-9DCE-F02C-1FC8-39F40B4B6815}" dt="2022-11-23T21:02:29.962" v="5" actId="1076"/>
          <ac:picMkLst>
            <pc:docMk/>
            <pc:sldMk cId="3209170291" sldId="263"/>
            <ac:picMk id="6" creationId="{5F6A7156-67C2-CE58-5602-9123C09C1869}"/>
          </ac:picMkLst>
        </pc:picChg>
      </pc:sldChg>
      <pc:sldChg chg="addSp delSp modSp">
        <pc:chgData name="kathleen.marien@gemeentemol.be" userId="S::kathleen.marien_gemeentemol.be#ext#@thomasmore365.onmicrosoft.com::a02709b3-4249-46b2-8fdb-fee01ba534ef" providerId="AD" clId="Web-{01DBB4C5-9DCE-F02C-1FC8-39F40B4B6815}" dt="2022-11-23T21:02:59.777" v="12"/>
        <pc:sldMkLst>
          <pc:docMk/>
          <pc:sldMk cId="457082506" sldId="264"/>
        </pc:sldMkLst>
        <pc:picChg chg="add del mod">
          <ac:chgData name="kathleen.marien@gemeentemol.be" userId="S::kathleen.marien_gemeentemol.be#ext#@thomasmore365.onmicrosoft.com::a02709b3-4249-46b2-8fdb-fee01ba534ef" providerId="AD" clId="Web-{01DBB4C5-9DCE-F02C-1FC8-39F40B4B6815}" dt="2022-11-23T21:02:59.777" v="12"/>
          <ac:picMkLst>
            <pc:docMk/>
            <pc:sldMk cId="457082506" sldId="264"/>
            <ac:picMk id="5" creationId="{06EB8D77-EA80-080B-1104-836D75D2460A}"/>
          </ac:picMkLst>
        </pc:picChg>
      </pc:sldChg>
      <pc:sldChg chg="addSp delSp modSp">
        <pc:chgData name="kathleen.marien@gemeentemol.be" userId="S::kathleen.marien_gemeentemol.be#ext#@thomasmore365.onmicrosoft.com::a02709b3-4249-46b2-8fdb-fee01ba534ef" providerId="AD" clId="Web-{01DBB4C5-9DCE-F02C-1FC8-39F40B4B6815}" dt="2022-11-23T21:02:48.292" v="10"/>
        <pc:sldMkLst>
          <pc:docMk/>
          <pc:sldMk cId="1929207712" sldId="265"/>
        </pc:sldMkLst>
        <pc:picChg chg="add del mod">
          <ac:chgData name="kathleen.marien@gemeentemol.be" userId="S::kathleen.marien_gemeentemol.be#ext#@thomasmore365.onmicrosoft.com::a02709b3-4249-46b2-8fdb-fee01ba534ef" providerId="AD" clId="Web-{01DBB4C5-9DCE-F02C-1FC8-39F40B4B6815}" dt="2022-11-23T21:02:48.292" v="10"/>
          <ac:picMkLst>
            <pc:docMk/>
            <pc:sldMk cId="1929207712" sldId="265"/>
            <ac:picMk id="7" creationId="{31AC3357-3BE6-E4BC-E48B-BC0EB9E48E8F}"/>
          </ac:picMkLst>
        </pc:picChg>
      </pc:sldChg>
      <pc:sldChg chg="addSp modSp">
        <pc:chgData name="kathleen.marien@gemeentemol.be" userId="S::kathleen.marien_gemeentemol.be#ext#@thomasmore365.onmicrosoft.com::a02709b3-4249-46b2-8fdb-fee01ba534ef" providerId="AD" clId="Web-{01DBB4C5-9DCE-F02C-1FC8-39F40B4B6815}" dt="2022-11-23T21:03:40.592" v="23" actId="20577"/>
        <pc:sldMkLst>
          <pc:docMk/>
          <pc:sldMk cId="3621543273" sldId="275"/>
        </pc:sldMkLst>
        <pc:spChg chg="add mod">
          <ac:chgData name="kathleen.marien@gemeentemol.be" userId="S::kathleen.marien_gemeentemol.be#ext#@thomasmore365.onmicrosoft.com::a02709b3-4249-46b2-8fdb-fee01ba534ef" providerId="AD" clId="Web-{01DBB4C5-9DCE-F02C-1FC8-39F40B4B6815}" dt="2022-11-23T21:03:40.592" v="23" actId="20577"/>
          <ac:spMkLst>
            <pc:docMk/>
            <pc:sldMk cId="3621543273" sldId="275"/>
            <ac:spMk id="8" creationId="{8DC038F9-684F-10C6-8EC7-771AAE175806}"/>
          </ac:spMkLst>
        </pc:spChg>
        <pc:picChg chg="mod">
          <ac:chgData name="kathleen.marien@gemeentemol.be" userId="S::kathleen.marien_gemeentemol.be#ext#@thomasmore365.onmicrosoft.com::a02709b3-4249-46b2-8fdb-fee01ba534ef" providerId="AD" clId="Web-{01DBB4C5-9DCE-F02C-1FC8-39F40B4B6815}" dt="2022-11-23T21:03:19.028" v="13" actId="1076"/>
          <ac:picMkLst>
            <pc:docMk/>
            <pc:sldMk cId="3621543273" sldId="275"/>
            <ac:picMk id="7" creationId="{A06984CB-6FC1-1B3B-077D-A6E2F92DCE81}"/>
          </ac:picMkLst>
        </pc:picChg>
      </pc:sldChg>
    </pc:docChg>
  </pc:docChgLst>
  <pc:docChgLst>
    <pc:chgData name="kathleen.marien@gemeentemol.be" userId="S::kathleen.marien_gemeentemol.be#ext#@thomasmore365.onmicrosoft.com::a02709b3-4249-46b2-8fdb-fee01ba534ef" providerId="AD" clId="Web-{33EB7435-1A8B-5918-029F-0FA3FCB3CA75}"/>
    <pc:docChg chg="addSld delSld modSld">
      <pc:chgData name="kathleen.marien@gemeentemol.be" userId="S::kathleen.marien_gemeentemol.be#ext#@thomasmore365.onmicrosoft.com::a02709b3-4249-46b2-8fdb-fee01ba534ef" providerId="AD" clId="Web-{33EB7435-1A8B-5918-029F-0FA3FCB3CA75}" dt="2022-05-16T13:54:56.795" v="834"/>
      <pc:docMkLst>
        <pc:docMk/>
      </pc:docMkLst>
      <pc:sldChg chg="addSp modSp del mod modClrScheme chgLayout">
        <pc:chgData name="kathleen.marien@gemeentemol.be" userId="S::kathleen.marien_gemeentemol.be#ext#@thomasmore365.onmicrosoft.com::a02709b3-4249-46b2-8fdb-fee01ba534ef" providerId="AD" clId="Web-{33EB7435-1A8B-5918-029F-0FA3FCB3CA75}" dt="2022-05-16T13:54:53.310" v="831"/>
        <pc:sldMkLst>
          <pc:docMk/>
          <pc:sldMk cId="3693935095" sldId="257"/>
        </pc:sldMkLst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18:10.541" v="31" actId="20577"/>
          <ac:spMkLst>
            <pc:docMk/>
            <pc:sldMk cId="3693935095" sldId="257"/>
            <ac:spMk id="2" creationId="{1E4FC15D-28E7-F9B3-383A-E30032870A22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24:35.922" v="167" actId="20577"/>
          <ac:spMkLst>
            <pc:docMk/>
            <pc:sldMk cId="3693935095" sldId="257"/>
            <ac:spMk id="3" creationId="{475FA973-C4E4-1BE4-F45A-9C099B469226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23:31.265" v="155" actId="1076"/>
          <ac:spMkLst>
            <pc:docMk/>
            <pc:sldMk cId="3693935095" sldId="257"/>
            <ac:spMk id="4" creationId="{DECB5D20-6C71-5EED-E482-C653CBC09A01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23:59.640" v="165" actId="20577"/>
          <ac:spMkLst>
            <pc:docMk/>
            <pc:sldMk cId="3693935095" sldId="257"/>
            <ac:spMk id="5" creationId="{D2BAD16B-D893-EF84-519C-356B501B75CF}"/>
          </ac:spMkLst>
        </pc:spChg>
        <pc:spChg chg="mod ord">
          <ac:chgData name="kathleen.marien@gemeentemol.be" userId="S::kathleen.marien_gemeentemol.be#ext#@thomasmore365.onmicrosoft.com::a02709b3-4249-46b2-8fdb-fee01ba534ef" providerId="AD" clId="Web-{33EB7435-1A8B-5918-029F-0FA3FCB3CA75}" dt="2022-05-16T13:16:25.602" v="7"/>
          <ac:spMkLst>
            <pc:docMk/>
            <pc:sldMk cId="3693935095" sldId="257"/>
            <ac:spMk id="17" creationId="{FC0E60DA-38F0-4812-A7DD-FDD28B990F3C}"/>
          </ac:spMkLst>
        </pc:spChg>
        <pc:picChg chg="mod ord">
          <ac:chgData name="kathleen.marien@gemeentemol.be" userId="S::kathleen.marien_gemeentemol.be#ext#@thomasmore365.onmicrosoft.com::a02709b3-4249-46b2-8fdb-fee01ba534ef" providerId="AD" clId="Web-{33EB7435-1A8B-5918-029F-0FA3FCB3CA75}" dt="2022-05-16T13:16:25.602" v="7"/>
          <ac:picMkLst>
            <pc:docMk/>
            <pc:sldMk cId="3693935095" sldId="257"/>
            <ac:picMk id="16" creationId="{A8D7AC3B-FE49-4A26-82FF-22B9041FB171}"/>
          </ac:picMkLst>
        </pc:picChg>
      </pc:sldChg>
      <pc:sldChg chg="addSp modSp add del replId">
        <pc:chgData name="kathleen.marien@gemeentemol.be" userId="S::kathleen.marien_gemeentemol.be#ext#@thomasmore365.onmicrosoft.com::a02709b3-4249-46b2-8fdb-fee01ba534ef" providerId="AD" clId="Web-{33EB7435-1A8B-5918-029F-0FA3FCB3CA75}" dt="2022-05-16T13:54:55.029" v="832"/>
        <pc:sldMkLst>
          <pc:docMk/>
          <pc:sldMk cId="1109503528" sldId="258"/>
        </pc:sldMkLst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25:03.813" v="171" actId="14100"/>
          <ac:spMkLst>
            <pc:docMk/>
            <pc:sldMk cId="1109503528" sldId="258"/>
            <ac:spMk id="2" creationId="{13E9717F-BF30-A3FE-241B-84C693B74E09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30:25.100" v="347" actId="20577"/>
          <ac:spMkLst>
            <pc:docMk/>
            <pc:sldMk cId="1109503528" sldId="258"/>
            <ac:spMk id="3" creationId="{956E66D2-D214-8E6E-67E1-760FA62F7735}"/>
          </ac:spMkLst>
        </pc:spChg>
      </pc:sldChg>
      <pc:sldChg chg="new del">
        <pc:chgData name="kathleen.marien@gemeentemol.be" userId="S::kathleen.marien_gemeentemol.be#ext#@thomasmore365.onmicrosoft.com::a02709b3-4249-46b2-8fdb-fee01ba534ef" providerId="AD" clId="Web-{33EB7435-1A8B-5918-029F-0FA3FCB3CA75}" dt="2022-05-16T13:15:51.023" v="1"/>
        <pc:sldMkLst>
          <pc:docMk/>
          <pc:sldMk cId="3469290749" sldId="258"/>
        </pc:sldMkLst>
      </pc:sldChg>
      <pc:sldChg chg="addSp modSp add del replId">
        <pc:chgData name="kathleen.marien@gemeentemol.be" userId="S::kathleen.marien_gemeentemol.be#ext#@thomasmore365.onmicrosoft.com::a02709b3-4249-46b2-8fdb-fee01ba534ef" providerId="AD" clId="Web-{33EB7435-1A8B-5918-029F-0FA3FCB3CA75}" dt="2022-05-16T13:54:55.654" v="833"/>
        <pc:sldMkLst>
          <pc:docMk/>
          <pc:sldMk cId="3244808478" sldId="259"/>
        </pc:sldMkLst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31:20.288" v="353" actId="1076"/>
          <ac:spMkLst>
            <pc:docMk/>
            <pc:sldMk cId="3244808478" sldId="259"/>
            <ac:spMk id="2" creationId="{0F32645C-48F0-C088-89A5-43564410B95A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33:18.399" v="407" actId="14100"/>
          <ac:spMkLst>
            <pc:docMk/>
            <pc:sldMk cId="3244808478" sldId="259"/>
            <ac:spMk id="3" creationId="{B6F28C73-018D-0E4D-4BDA-AAE448164DE6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33:23.712" v="408" actId="1076"/>
          <ac:spMkLst>
            <pc:docMk/>
            <pc:sldMk cId="3244808478" sldId="259"/>
            <ac:spMk id="4" creationId="{1C1576C8-A75E-4CE7-2C7C-AD6DF590159F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34:31.150" v="455" actId="20577"/>
          <ac:spMkLst>
            <pc:docMk/>
            <pc:sldMk cId="3244808478" sldId="259"/>
            <ac:spMk id="5" creationId="{0D009390-A726-7F3E-7483-1AE587CC5DAE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36:55.184" v="519" actId="20577"/>
          <ac:spMkLst>
            <pc:docMk/>
            <pc:sldMk cId="3244808478" sldId="259"/>
            <ac:spMk id="7" creationId="{FD74D5A8-0AB2-3FD8-26FE-E298DF2C5DD6}"/>
          </ac:spMkLst>
        </pc:spChg>
      </pc:sldChg>
      <pc:sldChg chg="addSp modSp add del replId">
        <pc:chgData name="kathleen.marien@gemeentemol.be" userId="S::kathleen.marien_gemeentemol.be#ext#@thomasmore365.onmicrosoft.com::a02709b3-4249-46b2-8fdb-fee01ba534ef" providerId="AD" clId="Web-{33EB7435-1A8B-5918-029F-0FA3FCB3CA75}" dt="2022-05-16T13:54:56.795" v="834"/>
        <pc:sldMkLst>
          <pc:docMk/>
          <pc:sldMk cId="2041052445" sldId="260"/>
        </pc:sldMkLst>
        <pc:spChg chg="add mod">
          <ac:chgData name="kathleen.marien@gemeentemol.be" userId="S::kathleen.marien_gemeentemol.be#ext#@thomasmore365.onmicrosoft.com::a02709b3-4249-46b2-8fdb-fee01ba534ef" providerId="AD" clId="Web-{33EB7435-1A8B-5918-029F-0FA3FCB3CA75}" dt="2022-05-16T13:51:45.589" v="830" actId="20577"/>
          <ac:spMkLst>
            <pc:docMk/>
            <pc:sldMk cId="2041052445" sldId="260"/>
            <ac:spMk id="2" creationId="{08D284AF-EA0C-875D-EDC7-DCF18FA5591A}"/>
          </ac:spMkLst>
        </pc:spChg>
      </pc:sldChg>
      <pc:sldChg chg="add replId">
        <pc:chgData name="kathleen.marien@gemeentemol.be" userId="S::kathleen.marien_gemeentemol.be#ext#@thomasmore365.onmicrosoft.com::a02709b3-4249-46b2-8fdb-fee01ba534ef" providerId="AD" clId="Web-{33EB7435-1A8B-5918-029F-0FA3FCB3CA75}" dt="2022-05-16T13:16:03.445" v="5"/>
        <pc:sldMkLst>
          <pc:docMk/>
          <pc:sldMk cId="1829126874" sldId="261"/>
        </pc:sldMkLst>
      </pc:sldChg>
    </pc:docChg>
  </pc:docChgLst>
  <pc:docChgLst>
    <pc:chgData name="Isabel Defoer" userId="S::u0134607@thomasmore.be::7cbc2a4d-47fc-456b-a837-bde6af09c8c2" providerId="AD" clId="Web-{0A0B187C-7FCB-570C-D80D-F28FC294EC44}"/>
    <pc:docChg chg="modSld">
      <pc:chgData name="Isabel Defoer" userId="S::u0134607@thomasmore.be::7cbc2a4d-47fc-456b-a837-bde6af09c8c2" providerId="AD" clId="Web-{0A0B187C-7FCB-570C-D80D-F28FC294EC44}" dt="2022-05-19T09:47:25.700" v="10" actId="1076"/>
      <pc:docMkLst>
        <pc:docMk/>
      </pc:docMkLst>
      <pc:sldChg chg="addSp delSp modSp">
        <pc:chgData name="Isabel Defoer" userId="S::u0134607@thomasmore.be::7cbc2a4d-47fc-456b-a837-bde6af09c8c2" providerId="AD" clId="Web-{0A0B187C-7FCB-570C-D80D-F28FC294EC44}" dt="2022-05-19T09:46:59.825" v="4" actId="1076"/>
        <pc:sldMkLst>
          <pc:docMk/>
          <pc:sldMk cId="1209164910" sldId="256"/>
        </pc:sldMkLst>
        <pc:grpChg chg="del">
          <ac:chgData name="Isabel Defoer" userId="S::u0134607@thomasmore.be::7cbc2a4d-47fc-456b-a837-bde6af09c8c2" providerId="AD" clId="Web-{0A0B187C-7FCB-570C-D80D-F28FC294EC44}" dt="2022-05-19T09:46:49.324" v="0"/>
          <ac:grpSpMkLst>
            <pc:docMk/>
            <pc:sldMk cId="1209164910" sldId="256"/>
            <ac:grpSpMk id="21" creationId="{A2B57275-93A0-4166-864C-06AFEEEC652A}"/>
          </ac:grpSpMkLst>
        </pc:grpChg>
        <pc:picChg chg="add mod">
          <ac:chgData name="Isabel Defoer" userId="S::u0134607@thomasmore.be::7cbc2a4d-47fc-456b-a837-bde6af09c8c2" providerId="AD" clId="Web-{0A0B187C-7FCB-570C-D80D-F28FC294EC44}" dt="2022-05-19T09:46:59.825" v="4" actId="1076"/>
          <ac:picMkLst>
            <pc:docMk/>
            <pc:sldMk cId="1209164910" sldId="256"/>
            <ac:picMk id="2" creationId="{3CBCC381-1212-A914-1C8C-4F809B8A825E}"/>
          </ac:picMkLst>
        </pc:picChg>
      </pc:sldChg>
      <pc:sldChg chg="addSp delSp modSp">
        <pc:chgData name="Isabel Defoer" userId="S::u0134607@thomasmore.be::7cbc2a4d-47fc-456b-a837-bde6af09c8c2" providerId="AD" clId="Web-{0A0B187C-7FCB-570C-D80D-F28FC294EC44}" dt="2022-05-19T09:47:25.700" v="10" actId="1076"/>
        <pc:sldMkLst>
          <pc:docMk/>
          <pc:sldMk cId="1829126874" sldId="261"/>
        </pc:sldMkLst>
        <pc:picChg chg="add mod">
          <ac:chgData name="Isabel Defoer" userId="S::u0134607@thomasmore.be::7cbc2a4d-47fc-456b-a837-bde6af09c8c2" providerId="AD" clId="Web-{0A0B187C-7FCB-570C-D80D-F28FC294EC44}" dt="2022-05-19T09:47:25.700" v="10" actId="1076"/>
          <ac:picMkLst>
            <pc:docMk/>
            <pc:sldMk cId="1829126874" sldId="261"/>
            <ac:picMk id="2" creationId="{08028F96-285E-9CCC-6EBA-9137752514C7}"/>
          </ac:picMkLst>
        </pc:picChg>
        <pc:picChg chg="del">
          <ac:chgData name="Isabel Defoer" userId="S::u0134607@thomasmore.be::7cbc2a4d-47fc-456b-a837-bde6af09c8c2" providerId="AD" clId="Web-{0A0B187C-7FCB-570C-D80D-F28FC294EC44}" dt="2022-05-19T09:47:02.434" v="5"/>
          <ac:picMkLst>
            <pc:docMk/>
            <pc:sldMk cId="1829126874" sldId="261"/>
            <ac:picMk id="16" creationId="{A8D7AC3B-FE49-4A26-82FF-22B9041FB171}"/>
          </ac:picMkLst>
        </pc:picChg>
      </pc:sldChg>
    </pc:docChg>
  </pc:docChgLst>
  <pc:docChgLst>
    <pc:chgData name="Isabel Defoer" userId="S::u0134607@thomasmore.be::7cbc2a4d-47fc-456b-a837-bde6af09c8c2" providerId="AD" clId="Web-{ECF0F748-1D9A-3198-0E90-5BC3B989F305}"/>
    <pc:docChg chg="modSld">
      <pc:chgData name="Isabel Defoer" userId="S::u0134607@thomasmore.be::7cbc2a4d-47fc-456b-a837-bde6af09c8c2" providerId="AD" clId="Web-{ECF0F748-1D9A-3198-0E90-5BC3B989F305}" dt="2022-11-24T11:20:13.985" v="3" actId="20577"/>
      <pc:docMkLst>
        <pc:docMk/>
      </pc:docMkLst>
      <pc:sldChg chg="modSp">
        <pc:chgData name="Isabel Defoer" userId="S::u0134607@thomasmore.be::7cbc2a4d-47fc-456b-a837-bde6af09c8c2" providerId="AD" clId="Web-{ECF0F748-1D9A-3198-0E90-5BC3B989F305}" dt="2022-11-24T11:20:13.985" v="3" actId="20577"/>
        <pc:sldMkLst>
          <pc:docMk/>
          <pc:sldMk cId="1209164910" sldId="256"/>
        </pc:sldMkLst>
        <pc:spChg chg="mod">
          <ac:chgData name="Isabel Defoer" userId="S::u0134607@thomasmore.be::7cbc2a4d-47fc-456b-a837-bde6af09c8c2" providerId="AD" clId="Web-{ECF0F748-1D9A-3198-0E90-5BC3B989F305}" dt="2022-11-24T11:20:13.985" v="3" actId="20577"/>
          <ac:spMkLst>
            <pc:docMk/>
            <pc:sldMk cId="1209164910" sldId="256"/>
            <ac:spMk id="13" creationId="{774CD3C2-12E5-43BC-AAF3-2F8B92ED931E}"/>
          </ac:spMkLst>
        </pc:spChg>
      </pc:sldChg>
    </pc:docChg>
  </pc:docChgLst>
  <pc:docChgLst>
    <pc:chgData name="Isabel Defoer" userId="S::u0134607@thomasmore.be::7cbc2a4d-47fc-456b-a837-bde6af09c8c2" providerId="AD" clId="Web-{2DC98F67-719F-58F6-BDD2-9216AD0DDA30}"/>
    <pc:docChg chg="modSld">
      <pc:chgData name="Isabel Defoer" userId="S::u0134607@thomasmore.be::7cbc2a4d-47fc-456b-a837-bde6af09c8c2" providerId="AD" clId="Web-{2DC98F67-719F-58F6-BDD2-9216AD0DDA30}" dt="2022-11-18T14:15:29.671" v="45" actId="1076"/>
      <pc:docMkLst>
        <pc:docMk/>
      </pc:docMkLst>
      <pc:sldChg chg="modSp">
        <pc:chgData name="Isabel Defoer" userId="S::u0134607@thomasmore.be::7cbc2a4d-47fc-456b-a837-bde6af09c8c2" providerId="AD" clId="Web-{2DC98F67-719F-58F6-BDD2-9216AD0DDA30}" dt="2022-11-18T14:12:31.440" v="2" actId="20577"/>
        <pc:sldMkLst>
          <pc:docMk/>
          <pc:sldMk cId="1829126874" sldId="261"/>
        </pc:sldMkLst>
        <pc:spChg chg="mod">
          <ac:chgData name="Isabel Defoer" userId="S::u0134607@thomasmore.be::7cbc2a4d-47fc-456b-a837-bde6af09c8c2" providerId="AD" clId="Web-{2DC98F67-719F-58F6-BDD2-9216AD0DDA30}" dt="2022-11-18T14:12:31.440" v="2" actId="20577"/>
          <ac:spMkLst>
            <pc:docMk/>
            <pc:sldMk cId="1829126874" sldId="261"/>
            <ac:spMk id="3" creationId="{4821567E-C4C1-93FD-D7F4-D02841B92967}"/>
          </ac:spMkLst>
        </pc:spChg>
      </pc:sldChg>
      <pc:sldChg chg="modSp">
        <pc:chgData name="Isabel Defoer" userId="S::u0134607@thomasmore.be::7cbc2a4d-47fc-456b-a837-bde6af09c8c2" providerId="AD" clId="Web-{2DC98F67-719F-58F6-BDD2-9216AD0DDA30}" dt="2022-11-18T14:12:48.519" v="9" actId="20577"/>
        <pc:sldMkLst>
          <pc:docMk/>
          <pc:sldMk cId="457082506" sldId="264"/>
        </pc:sldMkLst>
        <pc:spChg chg="mod">
          <ac:chgData name="Isabel Defoer" userId="S::u0134607@thomasmore.be::7cbc2a4d-47fc-456b-a837-bde6af09c8c2" providerId="AD" clId="Web-{2DC98F67-719F-58F6-BDD2-9216AD0DDA30}" dt="2022-11-18T14:12:48.519" v="9" actId="20577"/>
          <ac:spMkLst>
            <pc:docMk/>
            <pc:sldMk cId="457082506" sldId="264"/>
            <ac:spMk id="3" creationId="{F9186CA0-7708-A21C-E3CF-EDA0E5DD9827}"/>
          </ac:spMkLst>
        </pc:spChg>
      </pc:sldChg>
      <pc:sldChg chg="modSp">
        <pc:chgData name="Isabel Defoer" userId="S::u0134607@thomasmore.be::7cbc2a4d-47fc-456b-a837-bde6af09c8c2" providerId="AD" clId="Web-{2DC98F67-719F-58F6-BDD2-9216AD0DDA30}" dt="2022-11-18T14:15:29.671" v="45" actId="1076"/>
        <pc:sldMkLst>
          <pc:docMk/>
          <pc:sldMk cId="891197962" sldId="270"/>
        </pc:sldMkLst>
        <pc:spChg chg="mod">
          <ac:chgData name="Isabel Defoer" userId="S::u0134607@thomasmore.be::7cbc2a4d-47fc-456b-a837-bde6af09c8c2" providerId="AD" clId="Web-{2DC98F67-719F-58F6-BDD2-9216AD0DDA30}" dt="2022-11-18T14:15:13.639" v="40" actId="20577"/>
          <ac:spMkLst>
            <pc:docMk/>
            <pc:sldMk cId="891197962" sldId="270"/>
            <ac:spMk id="3" creationId="{E9865FAD-5F5D-67C1-8854-721B4DFC85A7}"/>
          </ac:spMkLst>
        </pc:spChg>
        <pc:spChg chg="mod">
          <ac:chgData name="Isabel Defoer" userId="S::u0134607@thomasmore.be::7cbc2a4d-47fc-456b-a837-bde6af09c8c2" providerId="AD" clId="Web-{2DC98F67-719F-58F6-BDD2-9216AD0DDA30}" dt="2022-11-18T14:15:29.671" v="45" actId="1076"/>
          <ac:spMkLst>
            <pc:docMk/>
            <pc:sldMk cId="891197962" sldId="270"/>
            <ac:spMk id="5" creationId="{95990A3B-CE11-4A32-602E-3BEEEBAD0DFE}"/>
          </ac:spMkLst>
        </pc:spChg>
      </pc:sldChg>
      <pc:sldChg chg="modSp">
        <pc:chgData name="Isabel Defoer" userId="S::u0134607@thomasmore.be::7cbc2a4d-47fc-456b-a837-bde6af09c8c2" providerId="AD" clId="Web-{2DC98F67-719F-58F6-BDD2-9216AD0DDA30}" dt="2022-11-18T14:14:51.262" v="36" actId="20577"/>
        <pc:sldMkLst>
          <pc:docMk/>
          <pc:sldMk cId="5411892" sldId="271"/>
        </pc:sldMkLst>
        <pc:spChg chg="mod">
          <ac:chgData name="Isabel Defoer" userId="S::u0134607@thomasmore.be::7cbc2a4d-47fc-456b-a837-bde6af09c8c2" providerId="AD" clId="Web-{2DC98F67-719F-58F6-BDD2-9216AD0DDA30}" dt="2022-11-18T14:14:37.543" v="33" actId="20577"/>
          <ac:spMkLst>
            <pc:docMk/>
            <pc:sldMk cId="5411892" sldId="271"/>
            <ac:spMk id="3" creationId="{E9865FAD-5F5D-67C1-8854-721B4DFC85A7}"/>
          </ac:spMkLst>
        </pc:spChg>
        <pc:spChg chg="mod">
          <ac:chgData name="Isabel Defoer" userId="S::u0134607@thomasmore.be::7cbc2a4d-47fc-456b-a837-bde6af09c8c2" providerId="AD" clId="Web-{2DC98F67-719F-58F6-BDD2-9216AD0DDA30}" dt="2022-11-18T14:14:51.262" v="36" actId="20577"/>
          <ac:spMkLst>
            <pc:docMk/>
            <pc:sldMk cId="5411892" sldId="271"/>
            <ac:spMk id="6" creationId="{75B13701-1629-2C8B-4ECE-0431BF432D9E}"/>
          </ac:spMkLst>
        </pc:spChg>
      </pc:sldChg>
      <pc:sldChg chg="modSp">
        <pc:chgData name="Isabel Defoer" userId="S::u0134607@thomasmore.be::7cbc2a4d-47fc-456b-a837-bde6af09c8c2" providerId="AD" clId="Web-{2DC98F67-719F-58F6-BDD2-9216AD0DDA30}" dt="2022-11-18T14:13:59.118" v="26" actId="20577"/>
        <pc:sldMkLst>
          <pc:docMk/>
          <pc:sldMk cId="2362355467" sldId="272"/>
        </pc:sldMkLst>
        <pc:spChg chg="mod">
          <ac:chgData name="Isabel Defoer" userId="S::u0134607@thomasmore.be::7cbc2a4d-47fc-456b-a837-bde6af09c8c2" providerId="AD" clId="Web-{2DC98F67-719F-58F6-BDD2-9216AD0DDA30}" dt="2022-11-18T14:13:59.118" v="26" actId="20577"/>
          <ac:spMkLst>
            <pc:docMk/>
            <pc:sldMk cId="2362355467" sldId="272"/>
            <ac:spMk id="3" creationId="{E9865FAD-5F5D-67C1-8854-721B4DFC85A7}"/>
          </ac:spMkLst>
        </pc:spChg>
      </pc:sldChg>
      <pc:sldChg chg="modSp">
        <pc:chgData name="Isabel Defoer" userId="S::u0134607@thomasmore.be::7cbc2a4d-47fc-456b-a837-bde6af09c8c2" providerId="AD" clId="Web-{2DC98F67-719F-58F6-BDD2-9216AD0DDA30}" dt="2022-11-18T14:14:22.713" v="30" actId="1076"/>
        <pc:sldMkLst>
          <pc:docMk/>
          <pc:sldMk cId="4276123629" sldId="273"/>
        </pc:sldMkLst>
        <pc:spChg chg="mod">
          <ac:chgData name="Isabel Defoer" userId="S::u0134607@thomasmore.be::7cbc2a4d-47fc-456b-a837-bde6af09c8c2" providerId="AD" clId="Web-{2DC98F67-719F-58F6-BDD2-9216AD0DDA30}" dt="2022-11-18T14:14:17.854" v="29" actId="20577"/>
          <ac:spMkLst>
            <pc:docMk/>
            <pc:sldMk cId="4276123629" sldId="273"/>
            <ac:spMk id="3" creationId="{E9865FAD-5F5D-67C1-8854-721B4DFC85A7}"/>
          </ac:spMkLst>
        </pc:spChg>
        <pc:spChg chg="mod">
          <ac:chgData name="Isabel Defoer" userId="S::u0134607@thomasmore.be::7cbc2a4d-47fc-456b-a837-bde6af09c8c2" providerId="AD" clId="Web-{2DC98F67-719F-58F6-BDD2-9216AD0DDA30}" dt="2022-11-18T14:14:22.713" v="30" actId="1076"/>
          <ac:spMkLst>
            <pc:docMk/>
            <pc:sldMk cId="4276123629" sldId="273"/>
            <ac:spMk id="7" creationId="{4CBD179E-C2E3-DDD1-4A62-BE9A87820A1B}"/>
          </ac:spMkLst>
        </pc:spChg>
      </pc:sldChg>
      <pc:sldChg chg="modSp">
        <pc:chgData name="Isabel Defoer" userId="S::u0134607@thomasmore.be::7cbc2a4d-47fc-456b-a837-bde6af09c8c2" providerId="AD" clId="Web-{2DC98F67-719F-58F6-BDD2-9216AD0DDA30}" dt="2022-11-18T14:13:40.335" v="24" actId="20577"/>
        <pc:sldMkLst>
          <pc:docMk/>
          <pc:sldMk cId="3982311352" sldId="274"/>
        </pc:sldMkLst>
        <pc:spChg chg="mod">
          <ac:chgData name="Isabel Defoer" userId="S::u0134607@thomasmore.be::7cbc2a4d-47fc-456b-a837-bde6af09c8c2" providerId="AD" clId="Web-{2DC98F67-719F-58F6-BDD2-9216AD0DDA30}" dt="2022-11-18T14:13:30.928" v="15" actId="20577"/>
          <ac:spMkLst>
            <pc:docMk/>
            <pc:sldMk cId="3982311352" sldId="274"/>
            <ac:spMk id="3" creationId="{E9865FAD-5F5D-67C1-8854-721B4DFC85A7}"/>
          </ac:spMkLst>
        </pc:spChg>
        <pc:spChg chg="mod">
          <ac:chgData name="Isabel Defoer" userId="S::u0134607@thomasmore.be::7cbc2a4d-47fc-456b-a837-bde6af09c8c2" providerId="AD" clId="Web-{2DC98F67-719F-58F6-BDD2-9216AD0DDA30}" dt="2022-11-18T14:13:40.335" v="24" actId="20577"/>
          <ac:spMkLst>
            <pc:docMk/>
            <pc:sldMk cId="3982311352" sldId="274"/>
            <ac:spMk id="9" creationId="{998E6E1F-874E-8D2A-7B2B-641A2EEE4A30}"/>
          </ac:spMkLst>
        </pc:spChg>
      </pc:sldChg>
    </pc:docChg>
  </pc:docChgLst>
  <pc:docChgLst>
    <pc:chgData name="kathleen.marien@gemeentemol.be" userId="S::kathleen.marien_gemeentemol.be#ext#@thomasmore365.onmicrosoft.com::a02709b3-4249-46b2-8fdb-fee01ba534ef" providerId="AD" clId="Web-{32F2465E-5306-8D37-C907-8F65AA4CD9E3}"/>
    <pc:docChg chg="addSld delSld modSld">
      <pc:chgData name="kathleen.marien@gemeentemol.be" userId="S::kathleen.marien_gemeentemol.be#ext#@thomasmore365.onmicrosoft.com::a02709b3-4249-46b2-8fdb-fee01ba534ef" providerId="AD" clId="Web-{32F2465E-5306-8D37-C907-8F65AA4CD9E3}" dt="2022-11-23T20:58:18.534" v="569"/>
      <pc:docMkLst>
        <pc:docMk/>
      </pc:docMkLst>
      <pc:sldChg chg="addSp delSp modSp mod setBg">
        <pc:chgData name="kathleen.marien@gemeentemol.be" userId="S::kathleen.marien_gemeentemol.be#ext#@thomasmore365.onmicrosoft.com::a02709b3-4249-46b2-8fdb-fee01ba534ef" providerId="AD" clId="Web-{32F2465E-5306-8D37-C907-8F65AA4CD9E3}" dt="2022-11-23T20:58:18.534" v="569"/>
        <pc:sldMkLst>
          <pc:docMk/>
          <pc:sldMk cId="1209164910" sldId="256"/>
        </pc:sldMkLst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58:18.534" v="569"/>
          <ac:spMkLst>
            <pc:docMk/>
            <pc:sldMk cId="1209164910" sldId="256"/>
            <ac:spMk id="13" creationId="{774CD3C2-12E5-43BC-AAF3-2F8B92ED931E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57:30.923" v="567"/>
          <ac:spMkLst>
            <pc:docMk/>
            <pc:sldMk cId="1209164910" sldId="256"/>
            <ac:spMk id="18" creationId="{7316481C-0A49-4796-812B-0D64F063B720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57:30.923" v="567"/>
          <ac:spMkLst>
            <pc:docMk/>
            <pc:sldMk cId="1209164910" sldId="256"/>
            <ac:spMk id="20" creationId="{A5271697-90F1-4A23-8EF2-0179F2EAFACB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58:18.534" v="569"/>
          <ac:spMkLst>
            <pc:docMk/>
            <pc:sldMk cId="1209164910" sldId="256"/>
            <ac:spMk id="24" creationId="{1A166365-F18F-415C-B28F-D46003176B36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58:18.534" v="569"/>
          <ac:spMkLst>
            <pc:docMk/>
            <pc:sldMk cId="1209164910" sldId="256"/>
            <ac:spMk id="26" creationId="{B2CDDFB2-5255-4B15-A6A1-CF91458828CD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57:30.923" v="567"/>
          <ac:spMkLst>
            <pc:docMk/>
            <pc:sldMk cId="1209164910" sldId="256"/>
            <ac:spMk id="44" creationId="{D9F5512A-48E1-4C07-B75E-3CCC517B6804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58:18.534" v="569"/>
          <ac:spMkLst>
            <pc:docMk/>
            <pc:sldMk cId="1209164910" sldId="256"/>
            <ac:spMk id="46" creationId="{8C2832B0-D577-4EA0-820F-695EE1E9D0D0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58:18.534" v="569"/>
          <ac:spMkLst>
            <pc:docMk/>
            <pc:sldMk cId="1209164910" sldId="256"/>
            <ac:spMk id="47" creationId="{FA57A853-2E0C-42F0-85F3-C0B501A9CC9D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58:18.534" v="569"/>
          <ac:spMkLst>
            <pc:docMk/>
            <pc:sldMk cId="1209164910" sldId="256"/>
            <ac:spMk id="48" creationId="{F2E9C3F6-DA5B-4DBC-9A74-B8E0CB075741}"/>
          </ac:spMkLst>
        </pc:spChg>
        <pc:gr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57:30.923" v="567"/>
          <ac:grpSpMkLst>
            <pc:docMk/>
            <pc:sldMk cId="1209164910" sldId="256"/>
            <ac:grpSpMk id="22" creationId="{1F49CE81-B2F4-47B2-9D4A-886DCE0A8404}"/>
          </ac:grpSpMkLst>
        </pc:grpChg>
        <pc:picChg chg="mod ord">
          <ac:chgData name="kathleen.marien@gemeentemol.be" userId="S::kathleen.marien_gemeentemol.be#ext#@thomasmore365.onmicrosoft.com::a02709b3-4249-46b2-8fdb-fee01ba534ef" providerId="AD" clId="Web-{32F2465E-5306-8D37-C907-8F65AA4CD9E3}" dt="2022-11-23T20:58:18.534" v="569"/>
          <ac:picMkLst>
            <pc:docMk/>
            <pc:sldMk cId="1209164910" sldId="256"/>
            <ac:picMk id="2" creationId="{3CBCC381-1212-A914-1C8C-4F809B8A825E}"/>
          </ac:picMkLst>
        </pc:picChg>
        <pc:picChg chg="mod">
          <ac:chgData name="kathleen.marien@gemeentemol.be" userId="S::kathleen.marien_gemeentemol.be#ext#@thomasmore365.onmicrosoft.com::a02709b3-4249-46b2-8fdb-fee01ba534ef" providerId="AD" clId="Web-{32F2465E-5306-8D37-C907-8F65AA4CD9E3}" dt="2022-11-23T20:58:18.534" v="569"/>
          <ac:picMkLst>
            <pc:docMk/>
            <pc:sldMk cId="1209164910" sldId="256"/>
            <ac:picMk id="3" creationId="{19150128-755B-463D-A3BA-9FB8DBD9957F}"/>
          </ac:picMkLst>
        </pc:picChg>
        <pc:picChg chg="mod">
          <ac:chgData name="kathleen.marien@gemeentemol.be" userId="S::kathleen.marien_gemeentemol.be#ext#@thomasmore365.onmicrosoft.com::a02709b3-4249-46b2-8fdb-fee01ba534ef" providerId="AD" clId="Web-{32F2465E-5306-8D37-C907-8F65AA4CD9E3}" dt="2022-11-23T20:58:18.534" v="569"/>
          <ac:picMkLst>
            <pc:docMk/>
            <pc:sldMk cId="1209164910" sldId="256"/>
            <ac:picMk id="4" creationId="{B7C6885C-0E5A-4762-98E7-DC2C937818B1}"/>
          </ac:picMkLst>
        </pc:picChg>
      </pc:sldChg>
      <pc:sldChg chg="addSp delSp modSp">
        <pc:chgData name="kathleen.marien@gemeentemol.be" userId="S::kathleen.marien_gemeentemol.be#ext#@thomasmore365.onmicrosoft.com::a02709b3-4249-46b2-8fdb-fee01ba534ef" providerId="AD" clId="Web-{32F2465E-5306-8D37-C907-8F65AA4CD9E3}" dt="2022-11-23T20:48:52.511" v="498"/>
        <pc:sldMkLst>
          <pc:docMk/>
          <pc:sldMk cId="284859703" sldId="262"/>
        </pc:sldMkLst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48:52.511" v="498"/>
          <ac:picMkLst>
            <pc:docMk/>
            <pc:sldMk cId="284859703" sldId="262"/>
            <ac:picMk id="5" creationId="{91CE08CB-558E-7CE5-32D1-3DAED58605D3}"/>
          </ac:picMkLst>
        </pc:pic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48:50.324" v="497" actId="1076"/>
          <ac:picMkLst>
            <pc:docMk/>
            <pc:sldMk cId="284859703" sldId="262"/>
            <ac:picMk id="6" creationId="{DB4C1688-2D5F-A807-42F3-DFD5A6B4EC66}"/>
          </ac:picMkLst>
        </pc:picChg>
      </pc:sldChg>
      <pc:sldChg chg="modSp">
        <pc:chgData name="kathleen.marien@gemeentemol.be" userId="S::kathleen.marien_gemeentemol.be#ext#@thomasmore365.onmicrosoft.com::a02709b3-4249-46b2-8fdb-fee01ba534ef" providerId="AD" clId="Web-{32F2465E-5306-8D37-C907-8F65AA4CD9E3}" dt="2022-11-23T20:21:51.883" v="40" actId="20577"/>
        <pc:sldMkLst>
          <pc:docMk/>
          <pc:sldMk cId="457082506" sldId="264"/>
        </pc:sldMkLst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21:51.883" v="40" actId="20577"/>
          <ac:spMkLst>
            <pc:docMk/>
            <pc:sldMk cId="457082506" sldId="264"/>
            <ac:spMk id="3" creationId="{F9186CA0-7708-A21C-E3CF-EDA0E5DD9827}"/>
          </ac:spMkLst>
        </pc:spChg>
      </pc:sldChg>
      <pc:sldChg chg="addSp modSp">
        <pc:chgData name="kathleen.marien@gemeentemol.be" userId="S::kathleen.marien_gemeentemol.be#ext#@thomasmore365.onmicrosoft.com::a02709b3-4249-46b2-8fdb-fee01ba534ef" providerId="AD" clId="Web-{32F2465E-5306-8D37-C907-8F65AA4CD9E3}" dt="2022-11-23T20:44:24.235" v="454" actId="1076"/>
        <pc:sldMkLst>
          <pc:docMk/>
          <pc:sldMk cId="1929207712" sldId="265"/>
        </pc:sldMkLst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32:57.191" v="221" actId="20577"/>
          <ac:spMkLst>
            <pc:docMk/>
            <pc:sldMk cId="1929207712" sldId="265"/>
            <ac:spMk id="4" creationId="{63D853D4-43D9-2CDC-DC5A-5C20CC86E789}"/>
          </ac:spMkLst>
        </pc:sp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44:24.235" v="454" actId="1076"/>
          <ac:picMkLst>
            <pc:docMk/>
            <pc:sldMk cId="1929207712" sldId="265"/>
            <ac:picMk id="5" creationId="{3FB4F11F-695B-2C22-5BEF-24F14CCA8A30}"/>
          </ac:picMkLst>
        </pc:picChg>
      </pc:sldChg>
      <pc:sldChg chg="addSp modSp">
        <pc:chgData name="kathleen.marien@gemeentemol.be" userId="S::kathleen.marien_gemeentemol.be#ext#@thomasmore365.onmicrosoft.com::a02709b3-4249-46b2-8fdb-fee01ba534ef" providerId="AD" clId="Web-{32F2465E-5306-8D37-C907-8F65AA4CD9E3}" dt="2022-11-23T20:42:51.747" v="448" actId="1076"/>
        <pc:sldMkLst>
          <pc:docMk/>
          <pc:sldMk cId="313268136" sldId="266"/>
        </pc:sldMkLst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33:30.443" v="237" actId="20577"/>
          <ac:spMkLst>
            <pc:docMk/>
            <pc:sldMk cId="313268136" sldId="266"/>
            <ac:spMk id="6" creationId="{0BC89371-31E9-142E-B0AB-B11B9BFC60EB}"/>
          </ac:spMkLst>
        </pc:sp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42:51.747" v="448" actId="1076"/>
          <ac:picMkLst>
            <pc:docMk/>
            <pc:sldMk cId="313268136" sldId="266"/>
            <ac:picMk id="5" creationId="{CF4EADF8-23B2-9592-4DB8-72E31C4505FF}"/>
          </ac:picMkLst>
        </pc:picChg>
      </pc:sldChg>
      <pc:sldChg chg="addSp delSp modSp">
        <pc:chgData name="kathleen.marien@gemeentemol.be" userId="S::kathleen.marien_gemeentemol.be#ext#@thomasmore365.onmicrosoft.com::a02709b3-4249-46b2-8fdb-fee01ba534ef" providerId="AD" clId="Web-{32F2465E-5306-8D37-C907-8F65AA4CD9E3}" dt="2022-11-23T20:52:51.349" v="522" actId="20577"/>
        <pc:sldMkLst>
          <pc:docMk/>
          <pc:sldMk cId="1461423366" sldId="267"/>
        </pc:sldMkLst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27:53.023" v="140" actId="20577"/>
          <ac:spMkLst>
            <pc:docMk/>
            <pc:sldMk cId="1461423366" sldId="267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52:51.349" v="522" actId="20577"/>
          <ac:spMkLst>
            <pc:docMk/>
            <pc:sldMk cId="1461423366" sldId="267"/>
            <ac:spMk id="5" creationId="{D76ACF58-BDC4-BD88-4914-ECC5BB55D8DE}"/>
          </ac:spMkLst>
        </pc:sp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48:29.698" v="494"/>
          <ac:picMkLst>
            <pc:docMk/>
            <pc:sldMk cId="1461423366" sldId="267"/>
            <ac:picMk id="6" creationId="{78B4CDBA-8B61-4505-CDD9-099B16DB6B25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48:12.025" v="491"/>
          <ac:picMkLst>
            <pc:docMk/>
            <pc:sldMk cId="1461423366" sldId="267"/>
            <ac:picMk id="7" creationId="{DF9CDB33-A01C-89F4-014D-8B5A0BC8776C}"/>
          </ac:picMkLst>
        </pc:picChg>
      </pc:sldChg>
      <pc:sldChg chg="addSp delSp modSp mod setBg setClrOvrMap">
        <pc:chgData name="kathleen.marien@gemeentemol.be" userId="S::kathleen.marien_gemeentemol.be#ext#@thomasmore365.onmicrosoft.com::a02709b3-4249-46b2-8fdb-fee01ba534ef" providerId="AD" clId="Web-{32F2465E-5306-8D37-C907-8F65AA4CD9E3}" dt="2022-11-23T20:53:22.163" v="541" actId="20577"/>
        <pc:sldMkLst>
          <pc:docMk/>
          <pc:sldMk cId="2736974943" sldId="268"/>
        </pc:sldMkLst>
        <pc:spChg chg="del mod">
          <ac:chgData name="kathleen.marien@gemeentemol.be" userId="S::kathleen.marien_gemeentemol.be#ext#@thomasmore365.onmicrosoft.com::a02709b3-4249-46b2-8fdb-fee01ba534ef" providerId="AD" clId="Web-{32F2465E-5306-8D37-C907-8F65AA4CD9E3}" dt="2022-11-23T20:28:19.055" v="145"/>
          <ac:spMkLst>
            <pc:docMk/>
            <pc:sldMk cId="2736974943" sldId="268"/>
            <ac:spMk id="3" creationId="{E9865FAD-5F5D-67C1-8854-721B4DFC85A7}"/>
          </ac:spMkLst>
        </pc:spChg>
        <pc:spChg chg="del">
          <ac:chgData name="kathleen.marien@gemeentemol.be" userId="S::kathleen.marien_gemeentemol.be#ext#@thomasmore365.onmicrosoft.com::a02709b3-4249-46b2-8fdb-fee01ba534ef" providerId="AD" clId="Web-{32F2465E-5306-8D37-C907-8F65AA4CD9E3}" dt="2022-11-23T20:34:43.492" v="272"/>
          <ac:spMkLst>
            <pc:docMk/>
            <pc:sldMk cId="2736974943" sldId="268"/>
            <ac:spMk id="5" creationId="{9AFFB12C-844E-0DE4-1A99-9F6421F91898}"/>
          </ac:spMkLst>
        </pc:spChg>
        <pc:spChg chg="del">
          <ac:chgData name="kathleen.marien@gemeentemol.be" userId="S::kathleen.marien_gemeentemol.be#ext#@thomasmore365.onmicrosoft.com::a02709b3-4249-46b2-8fdb-fee01ba534ef" providerId="AD" clId="Web-{32F2465E-5306-8D37-C907-8F65AA4CD9E3}" dt="2022-11-23T20:38:12.470" v="426"/>
          <ac:spMkLst>
            <pc:docMk/>
            <pc:sldMk cId="2736974943" sldId="268"/>
            <ac:spMk id="6" creationId="{ABCF1F77-A737-DE1F-9CCB-DB75BDABFB1D}"/>
          </ac:spMkLst>
        </pc:spChg>
        <pc:spChg chg="del">
          <ac:chgData name="kathleen.marien@gemeentemol.be" userId="S::kathleen.marien_gemeentemol.be#ext#@thomasmore365.onmicrosoft.com::a02709b3-4249-46b2-8fdb-fee01ba534ef" providerId="AD" clId="Web-{32F2465E-5306-8D37-C907-8F65AA4CD9E3}" dt="2022-11-23T20:38:15.814" v="427"/>
          <ac:spMkLst>
            <pc:docMk/>
            <pc:sldMk cId="2736974943" sldId="268"/>
            <ac:spMk id="7" creationId="{303DB43F-3194-8EE3-1DF0-6FDFD5367D77}"/>
          </ac:spMkLst>
        </pc:spChg>
        <pc:spChg chg="mod ord">
          <ac:chgData name="kathleen.marien@gemeentemol.be" userId="S::kathleen.marien_gemeentemol.be#ext#@thomasmore365.onmicrosoft.com::a02709b3-4249-46b2-8fdb-fee01ba534ef" providerId="AD" clId="Web-{32F2465E-5306-8D37-C907-8F65AA4CD9E3}" dt="2022-11-23T20:53:22.163" v="541" actId="20577"/>
          <ac:spMkLst>
            <pc:docMk/>
            <pc:sldMk cId="2736974943" sldId="268"/>
            <ac:spMk id="8" creationId="{FA8D4A71-06CC-0CC4-F4C3-0105F60F75DB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41:46.603" v="445"/>
          <ac:spMkLst>
            <pc:docMk/>
            <pc:sldMk cId="2736974943" sldId="268"/>
            <ac:spMk id="17" creationId="{FC0E60DA-38F0-4812-A7DD-FDD28B990F3C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41:46.603" v="445"/>
          <ac:spMkLst>
            <pc:docMk/>
            <pc:sldMk cId="2736974943" sldId="268"/>
            <ac:spMk id="30" creationId="{003713C1-2FB2-413B-BF91-3AE41726FB7A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41:46.603" v="445"/>
          <ac:spMkLst>
            <pc:docMk/>
            <pc:sldMk cId="2736974943" sldId="268"/>
            <ac:spMk id="32" creationId="{90795B4D-5022-4A7F-A01D-8D880B7CDBE6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41:46.603" v="445"/>
          <ac:spMkLst>
            <pc:docMk/>
            <pc:sldMk cId="2736974943" sldId="268"/>
            <ac:spMk id="34" creationId="{AFD19018-DE7C-4796-ADF2-AD2EB0FC0D9C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41:46.603" v="445"/>
          <ac:spMkLst>
            <pc:docMk/>
            <pc:sldMk cId="2736974943" sldId="268"/>
            <ac:spMk id="36" creationId="{B1A0A2C2-4F85-44AF-8708-8DCA4B550CB8}"/>
          </ac:spMkLst>
        </pc:spChg>
        <pc:picChg chg="mod">
          <ac:chgData name="kathleen.marien@gemeentemol.be" userId="S::kathleen.marien_gemeentemol.be#ext#@thomasmore365.onmicrosoft.com::a02709b3-4249-46b2-8fdb-fee01ba534ef" providerId="AD" clId="Web-{32F2465E-5306-8D37-C907-8F65AA4CD9E3}" dt="2022-11-23T20:41:46.603" v="445"/>
          <ac:picMkLst>
            <pc:docMk/>
            <pc:sldMk cId="2736974943" sldId="268"/>
            <ac:picMk id="2" creationId="{08028F96-285E-9CCC-6EBA-9137752514C7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39:35.426" v="435"/>
          <ac:picMkLst>
            <pc:docMk/>
            <pc:sldMk cId="2736974943" sldId="268"/>
            <ac:picMk id="9" creationId="{C30F070C-1BF8-C9A0-6069-F767E9B1AD7A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39:49.177" v="438"/>
          <ac:picMkLst>
            <pc:docMk/>
            <pc:sldMk cId="2736974943" sldId="268"/>
            <ac:picMk id="10" creationId="{E2CE1715-CBF1-90BB-BCAD-328412136629}"/>
          </ac:picMkLst>
        </pc:picChg>
        <pc:picChg chg="add mod ord">
          <ac:chgData name="kathleen.marien@gemeentemol.be" userId="S::kathleen.marien_gemeentemol.be#ext#@thomasmore365.onmicrosoft.com::a02709b3-4249-46b2-8fdb-fee01ba534ef" providerId="AD" clId="Web-{32F2465E-5306-8D37-C907-8F65AA4CD9E3}" dt="2022-11-23T20:53:14.960" v="536" actId="1076"/>
          <ac:picMkLst>
            <pc:docMk/>
            <pc:sldMk cId="2736974943" sldId="268"/>
            <ac:picMk id="11" creationId="{9035ADAA-96C1-D2C0-AD40-91D1323B8EDD}"/>
          </ac:picMkLst>
        </pc:picChg>
        <pc:picChg chg="ord">
          <ac:chgData name="kathleen.marien@gemeentemol.be" userId="S::kathleen.marien_gemeentemol.be#ext#@thomasmore365.onmicrosoft.com::a02709b3-4249-46b2-8fdb-fee01ba534ef" providerId="AD" clId="Web-{32F2465E-5306-8D37-C907-8F65AA4CD9E3}" dt="2022-11-23T20:41:46.603" v="445"/>
          <ac:picMkLst>
            <pc:docMk/>
            <pc:sldMk cId="2736974943" sldId="268"/>
            <ac:picMk id="23" creationId="{1EA1F235-FF73-429C-80FD-4C3AE78CA4A9}"/>
          </ac:picMkLst>
        </pc:picChg>
        <pc:picChg chg="mod">
          <ac:chgData name="kathleen.marien@gemeentemol.be" userId="S::kathleen.marien_gemeentemol.be#ext#@thomasmore365.onmicrosoft.com::a02709b3-4249-46b2-8fdb-fee01ba534ef" providerId="AD" clId="Web-{32F2465E-5306-8D37-C907-8F65AA4CD9E3}" dt="2022-11-23T20:41:46.603" v="445"/>
          <ac:picMkLst>
            <pc:docMk/>
            <pc:sldMk cId="2736974943" sldId="268"/>
            <ac:picMk id="25" creationId="{59F1F28C-7E31-4F22-8FD4-BA23B19594EA}"/>
          </ac:picMkLst>
        </pc:picChg>
      </pc:sldChg>
      <pc:sldChg chg="addSp delSp modSp mod setBg setClrOvrMap">
        <pc:chgData name="kathleen.marien@gemeentemol.be" userId="S::kathleen.marien_gemeentemol.be#ext#@thomasmore365.onmicrosoft.com::a02709b3-4249-46b2-8fdb-fee01ba534ef" providerId="AD" clId="Web-{32F2465E-5306-8D37-C907-8F65AA4CD9E3}" dt="2022-11-23T20:41:47.978" v="446"/>
        <pc:sldMkLst>
          <pc:docMk/>
          <pc:sldMk cId="1912248617" sldId="269"/>
        </pc:sldMkLst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28:06.758" v="143" actId="20577"/>
          <ac:spMkLst>
            <pc:docMk/>
            <pc:sldMk cId="1912248617" sldId="269"/>
            <ac:spMk id="3" creationId="{E9865FAD-5F5D-67C1-8854-721B4DFC85A7}"/>
          </ac:spMkLst>
        </pc:spChg>
        <pc:spChg chg="mod ord">
          <ac:chgData name="kathleen.marien@gemeentemol.be" userId="S::kathleen.marien_gemeentemol.be#ext#@thomasmore365.onmicrosoft.com::a02709b3-4249-46b2-8fdb-fee01ba534ef" providerId="AD" clId="Web-{32F2465E-5306-8D37-C907-8F65AA4CD9E3}" dt="2022-11-23T20:41:47.978" v="446"/>
          <ac:spMkLst>
            <pc:docMk/>
            <pc:sldMk cId="1912248617" sldId="269"/>
            <ac:spMk id="5" creationId="{DB3362AE-03EC-09C7-6643-8979D56E251C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41:47.978" v="446"/>
          <ac:spMkLst>
            <pc:docMk/>
            <pc:sldMk cId="1912248617" sldId="269"/>
            <ac:spMk id="17" creationId="{FC0E60DA-38F0-4812-A7DD-FDD28B990F3C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41:47.978" v="446"/>
          <ac:spMkLst>
            <pc:docMk/>
            <pc:sldMk cId="1912248617" sldId="269"/>
            <ac:spMk id="30" creationId="{C991AD47-9C99-472F-BDAA-21B183F33947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41:47.978" v="446"/>
          <ac:spMkLst>
            <pc:docMk/>
            <pc:sldMk cId="1912248617" sldId="269"/>
            <ac:spMk id="32" creationId="{9E706731-3860-4E73-9335-A870F6741F0B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32F2465E-5306-8D37-C907-8F65AA4CD9E3}" dt="2022-11-23T20:41:47.978" v="446"/>
          <ac:spMkLst>
            <pc:docMk/>
            <pc:sldMk cId="1912248617" sldId="269"/>
            <ac:spMk id="34" creationId="{CD2ED21F-DC95-4AD1-8327-D561F5FCA3A6}"/>
          </ac:spMkLst>
        </pc:spChg>
        <pc:picChg chg="mod">
          <ac:chgData name="kathleen.marien@gemeentemol.be" userId="S::kathleen.marien_gemeentemol.be#ext#@thomasmore365.onmicrosoft.com::a02709b3-4249-46b2-8fdb-fee01ba534ef" providerId="AD" clId="Web-{32F2465E-5306-8D37-C907-8F65AA4CD9E3}" dt="2022-11-23T20:41:47.978" v="446"/>
          <ac:picMkLst>
            <pc:docMk/>
            <pc:sldMk cId="1912248617" sldId="269"/>
            <ac:picMk id="2" creationId="{08028F96-285E-9CCC-6EBA-9137752514C7}"/>
          </ac:picMkLst>
        </pc:picChg>
        <pc:picChg chg="add mod ord">
          <ac:chgData name="kathleen.marien@gemeentemol.be" userId="S::kathleen.marien_gemeentemol.be#ext#@thomasmore365.onmicrosoft.com::a02709b3-4249-46b2-8fdb-fee01ba534ef" providerId="AD" clId="Web-{32F2465E-5306-8D37-C907-8F65AA4CD9E3}" dt="2022-11-23T20:41:47.978" v="446"/>
          <ac:picMkLst>
            <pc:docMk/>
            <pc:sldMk cId="1912248617" sldId="269"/>
            <ac:picMk id="6" creationId="{9C84FA6C-5516-988A-9153-3D0D286DD0A0}"/>
          </ac:picMkLst>
        </pc:picChg>
        <pc:picChg chg="ord">
          <ac:chgData name="kathleen.marien@gemeentemol.be" userId="S::kathleen.marien_gemeentemol.be#ext#@thomasmore365.onmicrosoft.com::a02709b3-4249-46b2-8fdb-fee01ba534ef" providerId="AD" clId="Web-{32F2465E-5306-8D37-C907-8F65AA4CD9E3}" dt="2022-11-23T20:41:47.978" v="446"/>
          <ac:picMkLst>
            <pc:docMk/>
            <pc:sldMk cId="1912248617" sldId="269"/>
            <ac:picMk id="23" creationId="{1EA1F235-FF73-429C-80FD-4C3AE78CA4A9}"/>
          </ac:picMkLst>
        </pc:picChg>
        <pc:picChg chg="mod ord">
          <ac:chgData name="kathleen.marien@gemeentemol.be" userId="S::kathleen.marien_gemeentemol.be#ext#@thomasmore365.onmicrosoft.com::a02709b3-4249-46b2-8fdb-fee01ba534ef" providerId="AD" clId="Web-{32F2465E-5306-8D37-C907-8F65AA4CD9E3}" dt="2022-11-23T20:41:47.978" v="446"/>
          <ac:picMkLst>
            <pc:docMk/>
            <pc:sldMk cId="1912248617" sldId="269"/>
            <ac:picMk id="25" creationId="{59F1F28C-7E31-4F22-8FD4-BA23B19594EA}"/>
          </ac:picMkLst>
        </pc:picChg>
      </pc:sldChg>
      <pc:sldChg chg="addSp delSp modSp">
        <pc:chgData name="kathleen.marien@gemeentemol.be" userId="S::kathleen.marien_gemeentemol.be#ext#@thomasmore365.onmicrosoft.com::a02709b3-4249-46b2-8fdb-fee01ba534ef" providerId="AD" clId="Web-{32F2465E-5306-8D37-C907-8F65AA4CD9E3}" dt="2022-11-23T20:45:22.362" v="464" actId="1076"/>
        <pc:sldMkLst>
          <pc:docMk/>
          <pc:sldMk cId="891197962" sldId="270"/>
        </pc:sldMkLst>
        <pc:spChg chg="del mod">
          <ac:chgData name="kathleen.marien@gemeentemol.be" userId="S::kathleen.marien_gemeentemol.be#ext#@thomasmore365.onmicrosoft.com::a02709b3-4249-46b2-8fdb-fee01ba534ef" providerId="AD" clId="Web-{32F2465E-5306-8D37-C907-8F65AA4CD9E3}" dt="2022-11-23T20:29:05.619" v="153"/>
          <ac:spMkLst>
            <pc:docMk/>
            <pc:sldMk cId="891197962" sldId="270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29:56.028" v="164"/>
          <ac:spMkLst>
            <pc:docMk/>
            <pc:sldMk cId="891197962" sldId="270"/>
            <ac:spMk id="5" creationId="{95990A3B-CE11-4A32-602E-3BEEEBAD0DFE}"/>
          </ac:spMkLst>
        </pc:sp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45:22.362" v="464" actId="1076"/>
          <ac:picMkLst>
            <pc:docMk/>
            <pc:sldMk cId="891197962" sldId="270"/>
            <ac:picMk id="6" creationId="{A08BCA42-1BD3-0B61-3833-91547801C4CB}"/>
          </ac:picMkLst>
        </pc:picChg>
      </pc:sldChg>
      <pc:sldChg chg="addSp delSp modSp">
        <pc:chgData name="kathleen.marien@gemeentemol.be" userId="S::kathleen.marien_gemeentemol.be#ext#@thomasmore365.onmicrosoft.com::a02709b3-4249-46b2-8fdb-fee01ba534ef" providerId="AD" clId="Web-{32F2465E-5306-8D37-C907-8F65AA4CD9E3}" dt="2022-11-23T20:55:51.653" v="563"/>
        <pc:sldMkLst>
          <pc:docMk/>
          <pc:sldMk cId="5411892" sldId="271"/>
        </pc:sldMkLst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29:36.433" v="161" actId="20577"/>
          <ac:spMkLst>
            <pc:docMk/>
            <pc:sldMk cId="5411892" sldId="271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30:02.856" v="165"/>
          <ac:spMkLst>
            <pc:docMk/>
            <pc:sldMk cId="5411892" sldId="271"/>
            <ac:spMk id="6" creationId="{75B13701-1629-2C8B-4ECE-0431BF432D9E}"/>
          </ac:spMkLst>
        </pc:sp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46:15.552" v="470" actId="1076"/>
          <ac:picMkLst>
            <pc:docMk/>
            <pc:sldMk cId="5411892" sldId="271"/>
            <ac:picMk id="7" creationId="{D626AD6D-7D74-61C3-6AA3-47A91C273CF0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55:51.653" v="563"/>
          <ac:picMkLst>
            <pc:docMk/>
            <pc:sldMk cId="5411892" sldId="271"/>
            <ac:picMk id="8" creationId="{07F9D993-8E54-5447-C0E3-90867F30CFD2}"/>
          </ac:picMkLst>
        </pc:picChg>
      </pc:sldChg>
      <pc:sldChg chg="addSp delSp modSp">
        <pc:chgData name="kathleen.marien@gemeentemol.be" userId="S::kathleen.marien_gemeentemol.be#ext#@thomasmore365.onmicrosoft.com::a02709b3-4249-46b2-8fdb-fee01ba534ef" providerId="AD" clId="Web-{32F2465E-5306-8D37-C907-8F65AA4CD9E3}" dt="2022-11-23T20:47:23.570" v="478"/>
        <pc:sldMkLst>
          <pc:docMk/>
          <pc:sldMk cId="2362355467" sldId="272"/>
        </pc:sldMkLst>
        <pc:spChg chg="del">
          <ac:chgData name="kathleen.marien@gemeentemol.be" userId="S::kathleen.marien_gemeentemol.be#ext#@thomasmore365.onmicrosoft.com::a02709b3-4249-46b2-8fdb-fee01ba534ef" providerId="AD" clId="Web-{32F2465E-5306-8D37-C907-8F65AA4CD9E3}" dt="2022-11-23T20:31:00.468" v="188"/>
          <ac:spMkLst>
            <pc:docMk/>
            <pc:sldMk cId="2362355467" sldId="272"/>
            <ac:spMk id="3" creationId="{E9865FAD-5F5D-67C1-8854-721B4DFC85A7}"/>
          </ac:spMkLst>
        </pc:spChg>
        <pc:spChg chg="del">
          <ac:chgData name="kathleen.marien@gemeentemol.be" userId="S::kathleen.marien_gemeentemol.be#ext#@thomasmore365.onmicrosoft.com::a02709b3-4249-46b2-8fdb-fee01ba534ef" providerId="AD" clId="Web-{32F2465E-5306-8D37-C907-8F65AA4CD9E3}" dt="2022-11-23T20:30:58.436" v="187"/>
          <ac:spMkLst>
            <pc:docMk/>
            <pc:sldMk cId="2362355467" sldId="272"/>
            <ac:spMk id="5" creationId="{95990A3B-CE11-4A32-602E-3BEEEBAD0DFE}"/>
          </ac:spMkLst>
        </pc:spChg>
        <pc:picChg chg="add mod ord">
          <ac:chgData name="kathleen.marien@gemeentemol.be" userId="S::kathleen.marien_gemeentemol.be#ext#@thomasmore365.onmicrosoft.com::a02709b3-4249-46b2-8fdb-fee01ba534ef" providerId="AD" clId="Web-{32F2465E-5306-8D37-C907-8F65AA4CD9E3}" dt="2022-11-23T20:47:23.570" v="478"/>
          <ac:picMkLst>
            <pc:docMk/>
            <pc:sldMk cId="2362355467" sldId="272"/>
            <ac:picMk id="7" creationId="{9316A57D-21E0-A35B-A733-8A3EACF6273E}"/>
          </ac:picMkLst>
        </pc:picChg>
      </pc:sldChg>
      <pc:sldChg chg="addSp delSp modSp">
        <pc:chgData name="kathleen.marien@gemeentemol.be" userId="S::kathleen.marien_gemeentemol.be#ext#@thomasmore365.onmicrosoft.com::a02709b3-4249-46b2-8fdb-fee01ba534ef" providerId="AD" clId="Web-{32F2465E-5306-8D37-C907-8F65AA4CD9E3}" dt="2022-11-23T20:56:40.718" v="565"/>
        <pc:sldMkLst>
          <pc:docMk/>
          <pc:sldMk cId="4276123629" sldId="273"/>
        </pc:sldMkLst>
        <pc:spChg chg="del">
          <ac:chgData name="kathleen.marien@gemeentemol.be" userId="S::kathleen.marien_gemeentemol.be#ext#@thomasmore365.onmicrosoft.com::a02709b3-4249-46b2-8fdb-fee01ba534ef" providerId="AD" clId="Web-{32F2465E-5306-8D37-C907-8F65AA4CD9E3}" dt="2022-11-23T20:30:11.528" v="166"/>
          <ac:spMkLst>
            <pc:docMk/>
            <pc:sldMk cId="4276123629" sldId="273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30:51.405" v="186"/>
          <ac:spMkLst>
            <pc:docMk/>
            <pc:sldMk cId="4276123629" sldId="273"/>
            <ac:spMk id="7" creationId="{4CBD179E-C2E3-DDD1-4A62-BE9A87820A1B}"/>
          </ac:spMkLst>
        </pc:spChg>
        <pc:sp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56:40.718" v="565"/>
          <ac:spMkLst>
            <pc:docMk/>
            <pc:sldMk cId="4276123629" sldId="273"/>
            <ac:spMk id="9" creationId="{69068786-64F6-45A5-1740-AF5CA5B8BA3E}"/>
          </ac:spMkLst>
        </pc:spChg>
        <pc:sp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55:42.700" v="560"/>
          <ac:spMkLst>
            <pc:docMk/>
            <pc:sldMk cId="4276123629" sldId="273"/>
            <ac:spMk id="12" creationId="{55298C0B-670E-65AD-E4E9-DF75743956FD}"/>
          </ac:spMkLst>
        </pc:spChg>
        <pc:sp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55:37.918" v="559"/>
          <ac:spMkLst>
            <pc:docMk/>
            <pc:sldMk cId="4276123629" sldId="273"/>
            <ac:spMk id="15" creationId="{BDEAE377-2002-3909-930A-829C5BB8CBFF}"/>
          </ac:spMkLst>
        </pc:sp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56:40.718" v="565"/>
          <ac:picMkLst>
            <pc:docMk/>
            <pc:sldMk cId="4276123629" sldId="273"/>
            <ac:picMk id="8" creationId="{0DD2BC1E-EC40-8BF5-69F9-8ED32473CEB5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55:42.700" v="560"/>
          <ac:picMkLst>
            <pc:docMk/>
            <pc:sldMk cId="4276123629" sldId="273"/>
            <ac:picMk id="11" creationId="{0162EAE1-58A0-F00C-3986-E6E83C581760}"/>
          </ac:picMkLst>
        </pc:pic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55:29.606" v="556" actId="14100"/>
          <ac:picMkLst>
            <pc:docMk/>
            <pc:sldMk cId="4276123629" sldId="273"/>
            <ac:picMk id="14" creationId="{A7B07EF8-A061-55E8-33B1-43B7AD2BBA6D}"/>
          </ac:picMkLst>
        </pc:picChg>
      </pc:sldChg>
      <pc:sldChg chg="modSp del">
        <pc:chgData name="kathleen.marien@gemeentemol.be" userId="S::kathleen.marien_gemeentemol.be#ext#@thomasmore365.onmicrosoft.com::a02709b3-4249-46b2-8fdb-fee01ba534ef" providerId="AD" clId="Web-{32F2465E-5306-8D37-C907-8F65AA4CD9E3}" dt="2022-11-23T20:22:05.087" v="41"/>
        <pc:sldMkLst>
          <pc:docMk/>
          <pc:sldMk cId="3982311352" sldId="274"/>
        </pc:sldMkLst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21:43.914" v="37" actId="20577"/>
          <ac:spMkLst>
            <pc:docMk/>
            <pc:sldMk cId="3982311352" sldId="274"/>
            <ac:spMk id="9" creationId="{998E6E1F-874E-8D2A-7B2B-641A2EEE4A30}"/>
          </ac:spMkLst>
        </pc:spChg>
      </pc:sldChg>
      <pc:sldChg chg="addSp modSp add replId">
        <pc:chgData name="kathleen.marien@gemeentemol.be" userId="S::kathleen.marien_gemeentemol.be#ext#@thomasmore365.onmicrosoft.com::a02709b3-4249-46b2-8fdb-fee01ba534ef" providerId="AD" clId="Web-{32F2465E-5306-8D37-C907-8F65AA4CD9E3}" dt="2022-11-23T20:21:01.459" v="20" actId="14100"/>
        <pc:sldMkLst>
          <pc:docMk/>
          <pc:sldMk cId="3621543273" sldId="275"/>
        </pc:sldMkLst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20:18.114" v="4" actId="20577"/>
          <ac:spMkLst>
            <pc:docMk/>
            <pc:sldMk cId="3621543273" sldId="275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20:33.630" v="18" actId="20577"/>
          <ac:spMkLst>
            <pc:docMk/>
            <pc:sldMk cId="3621543273" sldId="275"/>
            <ac:spMk id="9" creationId="{998E6E1F-874E-8D2A-7B2B-641A2EEE4A30}"/>
          </ac:spMkLst>
        </pc:sp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21:01.459" v="20" actId="14100"/>
          <ac:picMkLst>
            <pc:docMk/>
            <pc:sldMk cId="3621543273" sldId="275"/>
            <ac:picMk id="7" creationId="{A06984CB-6FC1-1B3B-077D-A6E2F92DCE81}"/>
          </ac:picMkLst>
        </pc:picChg>
      </pc:sldChg>
      <pc:sldChg chg="addSp delSp modSp add replId">
        <pc:chgData name="kathleen.marien@gemeentemol.be" userId="S::kathleen.marien_gemeentemol.be#ext#@thomasmore365.onmicrosoft.com::a02709b3-4249-46b2-8fdb-fee01ba534ef" providerId="AD" clId="Web-{32F2465E-5306-8D37-C907-8F65AA4CD9E3}" dt="2022-11-23T20:51:41.956" v="520" actId="1076"/>
        <pc:sldMkLst>
          <pc:docMk/>
          <pc:sldMk cId="2499811363" sldId="276"/>
        </pc:sldMkLst>
        <pc:spChg chg="del">
          <ac:chgData name="kathleen.marien@gemeentemol.be" userId="S::kathleen.marien_gemeentemol.be#ext#@thomasmore365.onmicrosoft.com::a02709b3-4249-46b2-8fdb-fee01ba534ef" providerId="AD" clId="Web-{32F2465E-5306-8D37-C907-8F65AA4CD9E3}" dt="2022-11-23T20:22:45.292" v="43"/>
          <ac:spMkLst>
            <pc:docMk/>
            <pc:sldMk cId="2499811363" sldId="276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51:32.565" v="518" actId="20577"/>
          <ac:spMkLst>
            <pc:docMk/>
            <pc:sldMk cId="2499811363" sldId="276"/>
            <ac:spMk id="4" creationId="{63D853D4-43D9-2CDC-DC5A-5C20CC86E789}"/>
          </ac:spMkLst>
        </pc:sp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51:41.956" v="520" actId="1076"/>
          <ac:picMkLst>
            <pc:docMk/>
            <pc:sldMk cId="2499811363" sldId="276"/>
            <ac:picMk id="5" creationId="{B6FB95CD-C850-3B57-AF38-2FF21C7983DE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44:14.125" v="452"/>
          <ac:picMkLst>
            <pc:docMk/>
            <pc:sldMk cId="2499811363" sldId="276"/>
            <ac:picMk id="6" creationId="{B10A6D58-9890-67AF-34EF-0C469B511A8F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48:35.120" v="495"/>
          <ac:picMkLst>
            <pc:docMk/>
            <pc:sldMk cId="2499811363" sldId="276"/>
            <ac:picMk id="7" creationId="{8B87BD7E-7009-84DE-D25D-BA8E818F464F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47:34.571" v="479"/>
          <ac:picMkLst>
            <pc:docMk/>
            <pc:sldMk cId="2499811363" sldId="276"/>
            <ac:picMk id="8" creationId="{E839B9BE-F55F-B4D7-E6CE-F2B9AA74631F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46:24.068" v="471"/>
          <ac:picMkLst>
            <pc:docMk/>
            <pc:sldMk cId="2499811363" sldId="276"/>
            <ac:picMk id="9" creationId="{8B353D4B-948A-77A1-893E-9A4A0E0D33FE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45:52.535" v="468"/>
          <ac:picMkLst>
            <pc:docMk/>
            <pc:sldMk cId="2499811363" sldId="276"/>
            <ac:picMk id="10" creationId="{4940D0A8-B46C-2D68-AFC7-AD558050E3CA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45:33.191" v="465"/>
          <ac:picMkLst>
            <pc:docMk/>
            <pc:sldMk cId="2499811363" sldId="276"/>
            <ac:picMk id="11" creationId="{AFA88469-F640-9A1C-99F6-6C5DC606A20F}"/>
          </ac:picMkLst>
        </pc:picChg>
        <pc:picChg chg="add del mod">
          <ac:chgData name="kathleen.marien@gemeentemol.be" userId="S::kathleen.marien_gemeentemol.be#ext#@thomasmore365.onmicrosoft.com::a02709b3-4249-46b2-8fdb-fee01ba534ef" providerId="AD" clId="Web-{32F2465E-5306-8D37-C907-8F65AA4CD9E3}" dt="2022-11-23T20:45:03.893" v="462"/>
          <ac:picMkLst>
            <pc:docMk/>
            <pc:sldMk cId="2499811363" sldId="276"/>
            <ac:picMk id="12" creationId="{1AC6E20F-CC9D-0389-F32B-0E0215BE401F}"/>
          </ac:picMkLst>
        </pc:pic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51:37.393" v="519" actId="1076"/>
          <ac:picMkLst>
            <pc:docMk/>
            <pc:sldMk cId="2499811363" sldId="276"/>
            <ac:picMk id="13" creationId="{2AA873C6-DF99-56DF-12EC-A798D8B7D359}"/>
          </ac:picMkLst>
        </pc:picChg>
      </pc:sldChg>
      <pc:sldChg chg="addSp delSp modSp add replId">
        <pc:chgData name="kathleen.marien@gemeentemol.be" userId="S::kathleen.marien_gemeentemol.be#ext#@thomasmore365.onmicrosoft.com::a02709b3-4249-46b2-8fdb-fee01ba534ef" providerId="AD" clId="Web-{32F2465E-5306-8D37-C907-8F65AA4CD9E3}" dt="2022-11-23T20:40:00.255" v="440" actId="1076"/>
        <pc:sldMkLst>
          <pc:docMk/>
          <pc:sldMk cId="3225386672" sldId="277"/>
        </pc:sldMkLst>
        <pc:spChg chg="del">
          <ac:chgData name="kathleen.marien@gemeentemol.be" userId="S::kathleen.marien_gemeentemol.be#ext#@thomasmore365.onmicrosoft.com::a02709b3-4249-46b2-8fdb-fee01ba534ef" providerId="AD" clId="Web-{32F2465E-5306-8D37-C907-8F65AA4CD9E3}" dt="2022-11-23T20:28:27.884" v="146"/>
          <ac:spMkLst>
            <pc:docMk/>
            <pc:sldMk cId="3225386672" sldId="277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25:08.344" v="115" actId="20577"/>
          <ac:spMkLst>
            <pc:docMk/>
            <pc:sldMk cId="3225386672" sldId="277"/>
            <ac:spMk id="5" creationId="{DB3362AE-03EC-09C7-6643-8979D56E251C}"/>
          </ac:spMkLst>
        </pc:sp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40:00.255" v="440" actId="1076"/>
          <ac:picMkLst>
            <pc:docMk/>
            <pc:sldMk cId="3225386672" sldId="277"/>
            <ac:picMk id="6" creationId="{2AF50745-377F-66BF-2BC2-F66B4FC631EB}"/>
          </ac:picMkLst>
        </pc:picChg>
      </pc:sldChg>
      <pc:sldChg chg="addSp delSp modSp add replId">
        <pc:chgData name="kathleen.marien@gemeentemol.be" userId="S::kathleen.marien_gemeentemol.be#ext#@thomasmore365.onmicrosoft.com::a02709b3-4249-46b2-8fdb-fee01ba534ef" providerId="AD" clId="Web-{32F2465E-5306-8D37-C907-8F65AA4CD9E3}" dt="2022-11-23T20:49:23.138" v="500" actId="1076"/>
        <pc:sldMkLst>
          <pc:docMk/>
          <pc:sldMk cId="1218221704" sldId="278"/>
        </pc:sldMkLst>
        <pc:spChg chg="del">
          <ac:chgData name="kathleen.marien@gemeentemol.be" userId="S::kathleen.marien_gemeentemol.be#ext#@thomasmore365.onmicrosoft.com::a02709b3-4249-46b2-8fdb-fee01ba534ef" providerId="AD" clId="Web-{32F2465E-5306-8D37-C907-8F65AA4CD9E3}" dt="2022-11-23T20:30:39.498" v="184"/>
          <ac:spMkLst>
            <pc:docMk/>
            <pc:sldMk cId="1218221704" sldId="278"/>
            <ac:spMk id="3" creationId="{E9865FAD-5F5D-67C1-8854-721B4DFC85A7}"/>
          </ac:spMkLst>
        </pc:spChg>
        <pc:spChg chg="del">
          <ac:chgData name="kathleen.marien@gemeentemol.be" userId="S::kathleen.marien_gemeentemol.be#ext#@thomasmore365.onmicrosoft.com::a02709b3-4249-46b2-8fdb-fee01ba534ef" providerId="AD" clId="Web-{32F2465E-5306-8D37-C907-8F65AA4CD9E3}" dt="2022-11-23T20:30:35.389" v="183"/>
          <ac:spMkLst>
            <pc:docMk/>
            <pc:sldMk cId="1218221704" sldId="278"/>
            <ac:spMk id="5" creationId="{95990A3B-CE11-4A32-602E-3BEEEBAD0DFE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32F2465E-5306-8D37-C907-8F65AA4CD9E3}" dt="2022-11-23T20:30:44.670" v="185"/>
          <ac:spMkLst>
            <pc:docMk/>
            <pc:sldMk cId="1218221704" sldId="278"/>
            <ac:spMk id="7" creationId="{4CBD179E-C2E3-DDD1-4A62-BE9A87820A1B}"/>
          </ac:spMkLst>
        </pc:spChg>
        <pc:picChg chg="add mod">
          <ac:chgData name="kathleen.marien@gemeentemol.be" userId="S::kathleen.marien_gemeentemol.be#ext#@thomasmore365.onmicrosoft.com::a02709b3-4249-46b2-8fdb-fee01ba534ef" providerId="AD" clId="Web-{32F2465E-5306-8D37-C907-8F65AA4CD9E3}" dt="2022-11-23T20:49:23.138" v="500" actId="1076"/>
          <ac:picMkLst>
            <pc:docMk/>
            <pc:sldMk cId="1218221704" sldId="278"/>
            <ac:picMk id="8" creationId="{44D1CF9D-6707-7A97-0C18-A8A8D446B717}"/>
          </ac:picMkLst>
        </pc:picChg>
      </pc:sldChg>
    </pc:docChg>
  </pc:docChgLst>
  <pc:docChgLst>
    <pc:chgData name="kathleen.marien@gemeentemol.be" userId="S::kathleen.marien_gemeentemol.be#ext#@thomasmore365.onmicrosoft.com::a02709b3-4249-46b2-8fdb-fee01ba534ef" providerId="AD" clId="Web-{06092ED6-BFB4-488E-3D01-67DB491C2D3A}"/>
    <pc:docChg chg="addSld delSld modSld sldOrd">
      <pc:chgData name="kathleen.marien@gemeentemol.be" userId="S::kathleen.marien_gemeentemol.be#ext#@thomasmore365.onmicrosoft.com::a02709b3-4249-46b2-8fdb-fee01ba534ef" providerId="AD" clId="Web-{06092ED6-BFB4-488E-3D01-67DB491C2D3A}" dt="2022-11-18T14:01:11.127" v="1314"/>
      <pc:docMkLst>
        <pc:docMk/>
      </pc:docMkLst>
      <pc:sldChg chg="addSp modSp">
        <pc:chgData name="kathleen.marien@gemeentemol.be" userId="S::kathleen.marien_gemeentemol.be#ext#@thomasmore365.onmicrosoft.com::a02709b3-4249-46b2-8fdb-fee01ba534ef" providerId="AD" clId="Web-{06092ED6-BFB4-488E-3D01-67DB491C2D3A}" dt="2022-11-18T12:59:05.278" v="54" actId="20577"/>
        <pc:sldMkLst>
          <pc:docMk/>
          <pc:sldMk cId="1829126874" sldId="261"/>
        </pc:sldMkLst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2:59:05.278" v="54" actId="20577"/>
          <ac:spMkLst>
            <pc:docMk/>
            <pc:sldMk cId="1829126874" sldId="261"/>
            <ac:spMk id="3" creationId="{4821567E-C4C1-93FD-D7F4-D02841B92967}"/>
          </ac:spMkLst>
        </pc:spChg>
      </pc:sldChg>
      <pc:sldChg chg="add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07:08.187" v="218" actId="20577"/>
        <pc:sldMkLst>
          <pc:docMk/>
          <pc:sldMk cId="284859703" sldId="262"/>
        </pc:sldMkLst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05:54.653" v="205" actId="20577"/>
          <ac:spMkLst>
            <pc:docMk/>
            <pc:sldMk cId="284859703" sldId="262"/>
            <ac:spMk id="3" creationId="{9C9655D8-4B80-ECDA-D39D-C98F2CA8D875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07:08.187" v="218" actId="20577"/>
          <ac:spMkLst>
            <pc:docMk/>
            <pc:sldMk cId="284859703" sldId="262"/>
            <ac:spMk id="4" creationId="{5640D569-8C81-74B9-83CC-60510BFE615E}"/>
          </ac:spMkLst>
        </pc:spChg>
      </pc:sldChg>
      <pc:sldChg chg="new del">
        <pc:chgData name="kathleen.marien@gemeentemol.be" userId="S::kathleen.marien_gemeentemol.be#ext#@thomasmore365.onmicrosoft.com::a02709b3-4249-46b2-8fdb-fee01ba534ef" providerId="AD" clId="Web-{06092ED6-BFB4-488E-3D01-67DB491C2D3A}" dt="2022-11-18T12:56:21.709" v="1"/>
        <pc:sldMkLst>
          <pc:docMk/>
          <pc:sldMk cId="979603510" sldId="262"/>
        </pc:sldMkLst>
      </pc:sldChg>
      <pc:sldChg chg="add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53:20.221" v="1030" actId="20577"/>
        <pc:sldMkLst>
          <pc:docMk/>
          <pc:sldMk cId="3209170291" sldId="263"/>
        </pc:sldMkLst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53:20.221" v="1030" actId="20577"/>
          <ac:spMkLst>
            <pc:docMk/>
            <pc:sldMk cId="3209170291" sldId="263"/>
            <ac:spMk id="3" creationId="{A2143909-B7C3-DBE1-35B8-BB1D893B8358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05:39.449" v="197" actId="20577"/>
          <ac:spMkLst>
            <pc:docMk/>
            <pc:sldMk cId="3209170291" sldId="263"/>
            <ac:spMk id="4" creationId="{BA65CA92-3792-5B0B-524D-86A8F0C6D861}"/>
          </ac:spMkLst>
        </pc:spChg>
      </pc:sldChg>
      <pc:sldChg chg="add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03:17.584" v="162" actId="20577"/>
        <pc:sldMkLst>
          <pc:docMk/>
          <pc:sldMk cId="457082506" sldId="264"/>
        </pc:sldMkLst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03:17.584" v="162" actId="20577"/>
          <ac:spMkLst>
            <pc:docMk/>
            <pc:sldMk cId="457082506" sldId="264"/>
            <ac:spMk id="3" creationId="{F9186CA0-7708-A21C-E3CF-EDA0E5DD9827}"/>
          </ac:spMkLst>
        </pc:spChg>
      </pc:sldChg>
      <pc:sldChg chg="add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53:28.237" v="1033" actId="20577"/>
        <pc:sldMkLst>
          <pc:docMk/>
          <pc:sldMk cId="1929207712" sldId="265"/>
        </pc:sldMkLst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53:28.237" v="1033" actId="20577"/>
          <ac:spMkLst>
            <pc:docMk/>
            <pc:sldMk cId="1929207712" sldId="265"/>
            <ac:spMk id="3" creationId="{E9865FAD-5F5D-67C1-8854-721B4DFC85A7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37:21.861" v="516" actId="20577"/>
          <ac:spMkLst>
            <pc:docMk/>
            <pc:sldMk cId="1929207712" sldId="265"/>
            <ac:spMk id="4" creationId="{63D853D4-43D9-2CDC-DC5A-5C20CC86E789}"/>
          </ac:spMkLst>
        </pc:spChg>
      </pc:sldChg>
      <pc:sldChg chg="addSp del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53:42.440" v="1039" actId="14100"/>
        <pc:sldMkLst>
          <pc:docMk/>
          <pc:sldMk cId="313268136" sldId="266"/>
        </pc:sldMkLst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3:42.440" v="1039" actId="14100"/>
          <ac:spMkLst>
            <pc:docMk/>
            <pc:sldMk cId="313268136" sldId="266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35:49.342" v="495" actId="20577"/>
          <ac:spMkLst>
            <pc:docMk/>
            <pc:sldMk cId="313268136" sldId="266"/>
            <ac:spMk id="4" creationId="{63D853D4-43D9-2CDC-DC5A-5C20CC86E789}"/>
          </ac:spMkLst>
        </pc:spChg>
        <pc:spChg chg="add del mod">
          <ac:chgData name="kathleen.marien@gemeentemol.be" userId="S::kathleen.marien_gemeentemol.be#ext#@thomasmore365.onmicrosoft.com::a02709b3-4249-46b2-8fdb-fee01ba534ef" providerId="AD" clId="Web-{06092ED6-BFB4-488E-3D01-67DB491C2D3A}" dt="2022-11-18T13:36:34.656" v="508"/>
          <ac:spMkLst>
            <pc:docMk/>
            <pc:sldMk cId="313268136" sldId="266"/>
            <ac:spMk id="5" creationId="{66DD443B-9611-07BF-1EEB-C5D9777EB46A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36:48.610" v="510" actId="1076"/>
          <ac:spMkLst>
            <pc:docMk/>
            <pc:sldMk cId="313268136" sldId="266"/>
            <ac:spMk id="6" creationId="{0BC89371-31E9-142E-B0AB-B11B9BFC60EB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06092ED6-BFB4-488E-3D01-67DB491C2D3A}" dt="2022-11-18T13:36:57.829" v="512"/>
          <ac:spMkLst>
            <pc:docMk/>
            <pc:sldMk cId="313268136" sldId="266"/>
            <ac:spMk id="7" creationId="{0BC89371-31E9-142E-B0AB-B11B9BFC60EB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37:30.470" v="518" actId="1076"/>
          <ac:spMkLst>
            <pc:docMk/>
            <pc:sldMk cId="313268136" sldId="266"/>
            <ac:spMk id="8" creationId="{891694D6-C0CD-D7BF-3537-F388A1FF80E0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37:40.611" v="520" actId="1076"/>
          <ac:spMkLst>
            <pc:docMk/>
            <pc:sldMk cId="313268136" sldId="266"/>
            <ac:spMk id="9" creationId="{0ED59608-C0D3-6462-2FB0-081A449F19E4}"/>
          </ac:spMkLst>
        </pc:spChg>
      </pc:sldChg>
      <pc:sldChg chg="add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53:49.394" v="1042" actId="20577"/>
        <pc:sldMkLst>
          <pc:docMk/>
          <pc:sldMk cId="1461423366" sldId="267"/>
        </pc:sldMkLst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3:49.394" v="1042" actId="20577"/>
          <ac:spMkLst>
            <pc:docMk/>
            <pc:sldMk cId="1461423366" sldId="267"/>
            <ac:spMk id="3" creationId="{E9865FAD-5F5D-67C1-8854-721B4DFC85A7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38:17.113" v="528" actId="1076"/>
          <ac:spMkLst>
            <pc:docMk/>
            <pc:sldMk cId="1461423366" sldId="267"/>
            <ac:spMk id="5" creationId="{D76ACF58-BDC4-BD88-4914-ECC5BB55D8DE}"/>
          </ac:spMkLst>
        </pc:spChg>
      </pc:sldChg>
      <pc:sldChg chg="add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53:59.003" v="1046" actId="20577"/>
        <pc:sldMkLst>
          <pc:docMk/>
          <pc:sldMk cId="2736974943" sldId="268"/>
        </pc:sldMkLst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3:59.003" v="1046" actId="20577"/>
          <ac:spMkLst>
            <pc:docMk/>
            <pc:sldMk cId="2736974943" sldId="268"/>
            <ac:spMk id="3" creationId="{E9865FAD-5F5D-67C1-8854-721B4DFC85A7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38:34.144" v="530" actId="1076"/>
          <ac:spMkLst>
            <pc:docMk/>
            <pc:sldMk cId="2736974943" sldId="268"/>
            <ac:spMk id="5" creationId="{9AFFB12C-844E-0DE4-1A99-9F6421F91898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39:08.145" v="541" actId="1076"/>
          <ac:spMkLst>
            <pc:docMk/>
            <pc:sldMk cId="2736974943" sldId="268"/>
            <ac:spMk id="6" creationId="{ABCF1F77-A737-DE1F-9CCB-DB75BDABFB1D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39:14.989" v="543" actId="1076"/>
          <ac:spMkLst>
            <pc:docMk/>
            <pc:sldMk cId="2736974943" sldId="268"/>
            <ac:spMk id="7" creationId="{303DB43F-3194-8EE3-1DF0-6FDFD5367D77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39:25.099" v="545" actId="1076"/>
          <ac:spMkLst>
            <pc:docMk/>
            <pc:sldMk cId="2736974943" sldId="268"/>
            <ac:spMk id="8" creationId="{FA8D4A71-06CC-0CC4-F4C3-0105F60F75DB}"/>
          </ac:spMkLst>
        </pc:spChg>
      </pc:sldChg>
      <pc:sldChg chg="add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54:05.957" v="1049" actId="20577"/>
        <pc:sldMkLst>
          <pc:docMk/>
          <pc:sldMk cId="1912248617" sldId="269"/>
        </pc:sldMkLst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4:05.957" v="1049" actId="20577"/>
          <ac:spMkLst>
            <pc:docMk/>
            <pc:sldMk cId="1912248617" sldId="269"/>
            <ac:spMk id="3" creationId="{E9865FAD-5F5D-67C1-8854-721B4DFC85A7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43:09.529" v="621" actId="20577"/>
          <ac:spMkLst>
            <pc:docMk/>
            <pc:sldMk cId="1912248617" sldId="269"/>
            <ac:spMk id="5" creationId="{DB3362AE-03EC-09C7-6643-8979D56E251C}"/>
          </ac:spMkLst>
        </pc:spChg>
      </pc:sldChg>
      <pc:sldChg chg="add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54:16.504" v="1054" actId="20577"/>
        <pc:sldMkLst>
          <pc:docMk/>
          <pc:sldMk cId="891197962" sldId="270"/>
        </pc:sldMkLst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4:16.504" v="1054" actId="20577"/>
          <ac:spMkLst>
            <pc:docMk/>
            <pc:sldMk cId="891197962" sldId="270"/>
            <ac:spMk id="3" creationId="{E9865FAD-5F5D-67C1-8854-721B4DFC85A7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44:05.921" v="638" actId="20577"/>
          <ac:spMkLst>
            <pc:docMk/>
            <pc:sldMk cId="891197962" sldId="270"/>
            <ac:spMk id="5" creationId="{95990A3B-CE11-4A32-602E-3BEEEBAD0DFE}"/>
          </ac:spMkLst>
        </pc:spChg>
      </pc:sldChg>
      <pc:sldChg chg="add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54:22.270" v="1058" actId="20577"/>
        <pc:sldMkLst>
          <pc:docMk/>
          <pc:sldMk cId="5411892" sldId="271"/>
        </pc:sldMkLst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4:22.270" v="1058" actId="20577"/>
          <ac:spMkLst>
            <pc:docMk/>
            <pc:sldMk cId="5411892" sldId="271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44:14.546" v="641" actId="20577"/>
          <ac:spMkLst>
            <pc:docMk/>
            <pc:sldMk cId="5411892" sldId="271"/>
            <ac:spMk id="5" creationId="{95990A3B-CE11-4A32-602E-3BEEEBAD0DFE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44:49.516" v="655" actId="20577"/>
          <ac:spMkLst>
            <pc:docMk/>
            <pc:sldMk cId="5411892" sldId="271"/>
            <ac:spMk id="6" creationId="{75B13701-1629-2C8B-4ECE-0431BF432D9E}"/>
          </ac:spMkLst>
        </pc:spChg>
      </pc:sldChg>
      <pc:sldChg chg="addSp delSp modSp add replId">
        <pc:chgData name="kathleen.marien@gemeentemol.be" userId="S::kathleen.marien_gemeentemol.be#ext#@thomasmore365.onmicrosoft.com::a02709b3-4249-46b2-8fdb-fee01ba534ef" providerId="AD" clId="Web-{06092ED6-BFB4-488E-3D01-67DB491C2D3A}" dt="2022-11-18T13:54:34.614" v="1064" actId="20577"/>
        <pc:sldMkLst>
          <pc:docMk/>
          <pc:sldMk cId="2362355467" sldId="272"/>
        </pc:sldMkLst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4:34.614" v="1064" actId="20577"/>
          <ac:spMkLst>
            <pc:docMk/>
            <pc:sldMk cId="2362355467" sldId="272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2:22.094" v="1013" actId="20577"/>
          <ac:spMkLst>
            <pc:docMk/>
            <pc:sldMk cId="2362355467" sldId="272"/>
            <ac:spMk id="6" creationId="{75B13701-1629-2C8B-4ECE-0431BF432D9E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06092ED6-BFB4-488E-3D01-67DB491C2D3A}" dt="2022-11-18T13:46:51.911" v="673"/>
          <ac:spMkLst>
            <pc:docMk/>
            <pc:sldMk cId="2362355467" sldId="272"/>
            <ac:spMk id="7" creationId="{4CBD179E-C2E3-DDD1-4A62-BE9A87820A1B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51:06.341" v="962" actId="1076"/>
          <ac:spMkLst>
            <pc:docMk/>
            <pc:sldMk cId="2362355467" sldId="272"/>
            <ac:spMk id="8" creationId="{9E78025D-12D2-A91F-A2FE-5F3FA2173E5C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51:50.187" v="999" actId="20577"/>
          <ac:spMkLst>
            <pc:docMk/>
            <pc:sldMk cId="2362355467" sldId="272"/>
            <ac:spMk id="9" creationId="{998E6E1F-874E-8D2A-7B2B-641A2EEE4A30}"/>
          </ac:spMkLst>
        </pc:spChg>
      </pc:sldChg>
      <pc:sldChg chg="addSp modSp add ord replId">
        <pc:chgData name="kathleen.marien@gemeentemol.be" userId="S::kathleen.marien_gemeentemol.be#ext#@thomasmore365.onmicrosoft.com::a02709b3-4249-46b2-8fdb-fee01ba534ef" providerId="AD" clId="Web-{06092ED6-BFB4-488E-3D01-67DB491C2D3A}" dt="2022-11-18T13:54:29.239" v="1061" actId="20577"/>
        <pc:sldMkLst>
          <pc:docMk/>
          <pc:sldMk cId="4276123629" sldId="273"/>
        </pc:sldMkLst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4:29.239" v="1061" actId="20577"/>
          <ac:spMkLst>
            <pc:docMk/>
            <pc:sldMk cId="4276123629" sldId="273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45:21.486" v="663" actId="20577"/>
          <ac:spMkLst>
            <pc:docMk/>
            <pc:sldMk cId="4276123629" sldId="273"/>
            <ac:spMk id="6" creationId="{75B13701-1629-2C8B-4ECE-0431BF432D9E}"/>
          </ac:spMkLst>
        </pc:spChg>
        <pc:spChg chg="add mod">
          <ac:chgData name="kathleen.marien@gemeentemol.be" userId="S::kathleen.marien_gemeentemol.be#ext#@thomasmore365.onmicrosoft.com::a02709b3-4249-46b2-8fdb-fee01ba534ef" providerId="AD" clId="Web-{06092ED6-BFB4-488E-3D01-67DB491C2D3A}" dt="2022-11-18T13:53:02.189" v="1027" actId="20577"/>
          <ac:spMkLst>
            <pc:docMk/>
            <pc:sldMk cId="4276123629" sldId="273"/>
            <ac:spMk id="7" creationId="{4CBD179E-C2E3-DDD1-4A62-BE9A87820A1B}"/>
          </ac:spMkLst>
        </pc:spChg>
      </pc:sldChg>
      <pc:sldChg chg="addSp delSp modSp add replId">
        <pc:chgData name="kathleen.marien@gemeentemol.be" userId="S::kathleen.marien_gemeentemol.be#ext#@thomasmore365.onmicrosoft.com::a02709b3-4249-46b2-8fdb-fee01ba534ef" providerId="AD" clId="Web-{06092ED6-BFB4-488E-3D01-67DB491C2D3A}" dt="2022-11-18T14:01:11.127" v="1314"/>
        <pc:sldMkLst>
          <pc:docMk/>
          <pc:sldMk cId="3982311352" sldId="274"/>
        </pc:sldMkLst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5:33.022" v="1082" actId="20577"/>
          <ac:spMkLst>
            <pc:docMk/>
            <pc:sldMk cId="3982311352" sldId="274"/>
            <ac:spMk id="3" creationId="{E9865FAD-5F5D-67C1-8854-721B4DFC85A7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5:18.584" v="1068" actId="20577"/>
          <ac:spMkLst>
            <pc:docMk/>
            <pc:sldMk cId="3982311352" sldId="274"/>
            <ac:spMk id="6" creationId="{75B13701-1629-2C8B-4ECE-0431BF432D9E}"/>
          </ac:spMkLst>
        </pc:spChg>
        <pc:spChg chg="add del">
          <ac:chgData name="kathleen.marien@gemeentemol.be" userId="S::kathleen.marien_gemeentemol.be#ext#@thomasmore365.onmicrosoft.com::a02709b3-4249-46b2-8fdb-fee01ba534ef" providerId="AD" clId="Web-{06092ED6-BFB4-488E-3D01-67DB491C2D3A}" dt="2022-11-18T14:01:09.627" v="1313"/>
          <ac:spMkLst>
            <pc:docMk/>
            <pc:sldMk cId="3982311352" sldId="274"/>
            <ac:spMk id="7" creationId="{034AC92D-369B-E52E-D75C-9534C5A41FB4}"/>
          </ac:spMkLst>
        </pc:spChg>
        <pc:spChg chg="del">
          <ac:chgData name="kathleen.marien@gemeentemol.be" userId="S::kathleen.marien_gemeentemol.be#ext#@thomasmore365.onmicrosoft.com::a02709b3-4249-46b2-8fdb-fee01ba534ef" providerId="AD" clId="Web-{06092ED6-BFB4-488E-3D01-67DB491C2D3A}" dt="2022-11-18T13:55:43.944" v="1085"/>
          <ac:spMkLst>
            <pc:docMk/>
            <pc:sldMk cId="3982311352" sldId="274"/>
            <ac:spMk id="8" creationId="{9E78025D-12D2-A91F-A2FE-5F3FA2173E5C}"/>
          </ac:spMkLst>
        </pc:spChg>
        <pc:spChg chg="mod">
          <ac:chgData name="kathleen.marien@gemeentemol.be" userId="S::kathleen.marien_gemeentemol.be#ext#@thomasmore365.onmicrosoft.com::a02709b3-4249-46b2-8fdb-fee01ba534ef" providerId="AD" clId="Web-{06092ED6-BFB4-488E-3D01-67DB491C2D3A}" dt="2022-11-18T13:58:51.888" v="1218" actId="20577"/>
          <ac:spMkLst>
            <pc:docMk/>
            <pc:sldMk cId="3982311352" sldId="274"/>
            <ac:spMk id="9" creationId="{998E6E1F-874E-8D2A-7B2B-641A2EEE4A30}"/>
          </ac:spMkLst>
        </pc:spChg>
        <pc:spChg chg="add del mod">
          <ac:chgData name="kathleen.marien@gemeentemol.be" userId="S::kathleen.marien_gemeentemol.be#ext#@thomasmore365.onmicrosoft.com::a02709b3-4249-46b2-8fdb-fee01ba534ef" providerId="AD" clId="Web-{06092ED6-BFB4-488E-3D01-67DB491C2D3A}" dt="2022-11-18T14:01:11.127" v="1314"/>
          <ac:spMkLst>
            <pc:docMk/>
            <pc:sldMk cId="3982311352" sldId="274"/>
            <ac:spMk id="10" creationId="{58800396-53BE-764C-7CEA-C01ADC60017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500B-98B1-49DD-BF34-392F0F9E5BB5}" type="datetimeFigureOut">
              <a:rPr lang="nl-BE" smtClean="0"/>
              <a:t>24/11/2022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0ABAF-D4F2-4A9F-822A-F888F57A223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741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AC67A-ED07-4691-BC0D-DB2115D0C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4CFA7C-4F34-472E-90CF-F5BB25F4F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3E04D9-E254-4647-8C0D-EDACF3321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6EFD-E5EE-4846-9FA1-CEEABBB6BC9C}" type="datetime1">
              <a:rPr lang="nl-BE" smtClean="0"/>
              <a:t>24/11/2022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E34760-776B-4DB1-95CF-FF17D02F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138838-D37E-409A-9772-3CF87429C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229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F38A3-B29D-4222-88D6-37B1601E5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733A39B-912B-456D-8AC9-F5CE64B22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D00A9F-6BEA-4DB7-8B9C-848A3190D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00BEC-015F-448E-8218-85C83678DA9A}" type="datetime1">
              <a:rPr lang="nl-BE" smtClean="0"/>
              <a:t>24/11/2022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EA6226-7236-4A2C-B962-84FED828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F53FA4-199E-4AC7-A00E-347D593C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09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BB6A746-3679-4AA2-801F-BC8B7E638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8033DC-237E-4372-9935-E1809520E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664CA0-56D9-4561-BC8D-FB89557DF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FB36-4B63-403D-B8AD-77E02C5EF519}" type="datetime1">
              <a:rPr lang="nl-BE" smtClean="0"/>
              <a:t>24/11/2022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9AB611-50AD-4D75-8487-D7F2A9568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30B9DD-5E38-44F2-A831-364D5C64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506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72841-D1DE-4247-B124-CAC6F34B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29AFA4-6F83-47C1-BCB9-21E315C5F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626CFB-E0F6-4FBC-B0E2-C2D2C76C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9AD8-9734-42D3-8F02-E07B082B4236}" type="datetime1">
              <a:rPr lang="nl-BE" smtClean="0"/>
              <a:t>24/11/2022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3A8199-57A3-4E53-AEEF-D0942B20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75AA6-CE9D-4DCA-B1C6-76FE0E66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67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AF47D2-1B46-489F-BE09-CCB253BA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F2A23A-CE55-4603-8453-8214FB56A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8C006D-C30B-4271-93EC-49A3F94C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A4B9-3AB5-43C2-8133-B808CF3ABE4A}" type="datetime1">
              <a:rPr lang="nl-BE" smtClean="0"/>
              <a:t>24/11/2022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4C3131-BFE1-48E8-A122-F21FC19A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4A0087-9CFC-4885-A0B6-C7638511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1402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C1CC6-DF1C-4D82-86E6-5ED001B5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9567C5-BFE4-45B0-8F31-0247AD743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356CCA2-8B53-4152-B7C0-DC9CE5B5E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36F83CB-B0ED-416A-9015-C41F26D5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CDF-7DFD-4D52-841B-0CCB1A0FE471}" type="datetime1">
              <a:rPr lang="nl-BE" smtClean="0"/>
              <a:t>24/11/2022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910FA8-5906-42F3-A198-C2945D57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C0D009-D029-4C34-88D5-412B7E2F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267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F148BC-8770-4593-B315-9507421F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F6323E-2D17-4E84-AC87-E17F69F32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987B221-D9B4-4E7F-BBBE-4B3119CC4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95AA3D4-FDDA-4DDF-8110-C9B9EFFF2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4CA9F6-CB51-416D-B831-61AD8D97A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D77C9CB-5E43-4553-8317-495324D3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E040-CC76-47C3-8FD2-7ED0D806757E}" type="datetime1">
              <a:rPr lang="nl-BE" smtClean="0"/>
              <a:t>24/11/2022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8514265-3D07-4D73-8997-BEB8F31A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EF916DA-338F-4CEB-84CB-D6A3176F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235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9EB9E-E21B-4AA0-8F3D-880DFE4B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F0693AC-F648-4795-83FA-FF1A667F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0D75-BFBD-4205-B7D2-36489490F99A}" type="datetime1">
              <a:rPr lang="nl-BE" smtClean="0"/>
              <a:t>24/11/2022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67073B7-38FE-4D3C-AC59-9FC0F5123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3781D3-8D22-4808-A69B-D514009F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345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E34BECE-7DD5-4D59-BD69-A9AC5DA9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0D64-82DB-4707-A3F5-3A932239C1FC}" type="datetime1">
              <a:rPr lang="nl-BE" smtClean="0"/>
              <a:t>24/11/2022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6261EF-15F3-459E-BC40-BE4F199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928F7E-3087-408B-A7FC-27D518B3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02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E0636-6345-4F20-88A3-7D45FD0E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638687-CAFB-458D-A310-9FDC8409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FC191A-DFB5-454A-AFF7-E62781D6D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9E54CAD-4252-4420-A5C3-5667D16D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162-9C6C-4546-817C-0E7AEB662FB7}" type="datetime1">
              <a:rPr lang="nl-BE" smtClean="0"/>
              <a:t>24/11/2022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B92293-F537-41B5-9796-1991AA03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EE2657-430D-4D3E-8DF7-5D59CB48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258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431F4-A5D9-427A-B2A3-6630176B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145B3E7-1DA3-4793-BB35-5BC4BDB9A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F6A67B-6040-4AA0-90F5-FA5C59064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7B99B5-A44F-4BCC-8144-AC8A3F96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77077-2FBD-4AE6-84B0-4A07C2F04F7F}" type="datetime1">
              <a:rPr lang="nl-BE" smtClean="0"/>
              <a:t>24/11/2022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25A43E-FB81-43B7-B22B-C7A3AB3A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1F32B33-46B5-4265-80F8-8710EC9C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395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97DB60D-C24A-40B9-AB80-17BAE919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68CA92-2553-402B-9BFB-538B9DB24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3D2A75-553B-466F-ACCC-930A706BF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426C5-8858-4D08-82F6-8FBD7B7E1B64}" type="datetime1">
              <a:rPr lang="nl-BE" smtClean="0"/>
              <a:t>24/11/2022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D3BAC3-9012-4660-B799-5D56BF53D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CDBB37-E373-49AC-A49D-F1DE65096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4741-096F-4181-9228-06BB74CA4CC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429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aken.wikiwijs.nl/68759/Wiki_14__Veilig_werken?_escaped_fragment_=page-1589451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74CD3C2-12E5-43BC-AAF3-2F8B92ED9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128" y="2273897"/>
            <a:ext cx="10455327" cy="2387600"/>
          </a:xfrm>
        </p:spPr>
        <p:txBody>
          <a:bodyPr>
            <a:normAutofit/>
          </a:bodyPr>
          <a:lstStyle/>
          <a:p>
            <a:r>
              <a:rPr lang="en-US" sz="5300" b="1" dirty="0">
                <a:latin typeface="Univers"/>
              </a:rPr>
              <a:t>TALENTONTWIKKELING </a:t>
            </a:r>
            <a:br>
              <a:rPr lang="en-US" sz="5300" b="1" dirty="0">
                <a:latin typeface="Univers"/>
              </a:rPr>
            </a:br>
            <a:r>
              <a:rPr lang="en-US" sz="5300" b="1" dirty="0">
                <a:latin typeface="Univers"/>
              </a:rPr>
              <a:t>OP HET WERK</a:t>
            </a:r>
            <a:br>
              <a:rPr lang="en-US" sz="5300" b="1">
                <a:latin typeface="Univers"/>
              </a:rPr>
            </a:br>
            <a:r>
              <a:rPr lang="en-US" sz="5300" b="1" dirty="0">
                <a:latin typeface="Univers"/>
              </a:rPr>
              <a:t>@KWETSBARE DOELGROEPEN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9150128-755B-463D-A3BA-9FB8DBD99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60" y="66242"/>
            <a:ext cx="3654758" cy="2207655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B7C6885C-0E5A-4762-98E7-DC2C93781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55" y="336446"/>
            <a:ext cx="3601142" cy="651294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3CBCC381-1212-A914-1C8C-4F809B8A8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277" y="5947164"/>
            <a:ext cx="5645063" cy="7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64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en-US" dirty="0">
                <a:latin typeface="Calibri"/>
                <a:ea typeface="Arial"/>
                <a:cs typeface="Arial"/>
              </a:rPr>
              <a:t> ​</a:t>
            </a:r>
            <a:endParaRPr lang="nl-BE" dirty="0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A8D4A71-06CC-0CC4-F4C3-0105F60F75DB}"/>
              </a:ext>
            </a:extLst>
          </p:cNvPr>
          <p:cNvSpPr txBox="1"/>
          <p:nvPr/>
        </p:nvSpPr>
        <p:spPr>
          <a:xfrm>
            <a:off x="1769787" y="2048748"/>
            <a:ext cx="8971721" cy="18928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/>
              <a:t>Hoe</a:t>
            </a:r>
            <a:r>
              <a:rPr lang="en-US" b="1" u="sng" dirty="0">
                <a:ea typeface="+mn-lt"/>
                <a:cs typeface="Calibri"/>
              </a:rPr>
              <a:t>?</a:t>
            </a:r>
            <a:r>
              <a:rPr lang="en-US" u="sng" dirty="0">
                <a:ea typeface="+mn-lt"/>
                <a:cs typeface="Calibri"/>
              </a:rPr>
              <a:t> </a:t>
            </a:r>
            <a:r>
              <a:rPr lang="en-US" dirty="0">
                <a:ea typeface="+mn-lt"/>
                <a:cs typeface="Calibri"/>
              </a:rPr>
              <a:t> 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/>
              <a:buChar char="•"/>
            </a:pPr>
            <a:r>
              <a:rPr lang="en-US" dirty="0" err="1">
                <a:ea typeface="+mn-lt"/>
                <a:cs typeface="Calibri"/>
              </a:rPr>
              <a:t>Werken</a:t>
            </a:r>
            <a:r>
              <a:rPr lang="en-US" dirty="0">
                <a:ea typeface="+mn-lt"/>
                <a:cs typeface="Calibri"/>
              </a:rPr>
              <a:t> met </a:t>
            </a:r>
            <a:r>
              <a:rPr lang="en-US" dirty="0" err="1">
                <a:ea typeface="+mn-lt"/>
                <a:cs typeface="Calibri"/>
              </a:rPr>
              <a:t>deelteams</a:t>
            </a:r>
            <a:r>
              <a:rPr lang="en-US" dirty="0">
                <a:ea typeface="+mn-lt"/>
                <a:cs typeface="Calibri"/>
              </a:rPr>
              <a:t> met elk eigen expertise 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/>
              <a:buChar char="•"/>
            </a:pPr>
            <a:r>
              <a:rPr lang="en-US" dirty="0" err="1">
                <a:ea typeface="+mn-lt"/>
                <a:cs typeface="Calibri"/>
              </a:rPr>
              <a:t>Voeren</a:t>
            </a:r>
            <a:r>
              <a:rPr lang="en-US" dirty="0">
                <a:ea typeface="+mn-lt"/>
                <a:cs typeface="Calibri"/>
              </a:rPr>
              <a:t> van </a:t>
            </a:r>
            <a:r>
              <a:rPr lang="en-US" dirty="0" err="1">
                <a:ea typeface="+mn-lt"/>
                <a:cs typeface="Calibri"/>
              </a:rPr>
              <a:t>driehoeksgesprekken</a:t>
            </a:r>
            <a:r>
              <a:rPr lang="en-US" dirty="0">
                <a:ea typeface="+mn-lt"/>
                <a:cs typeface="Calibri"/>
              </a:rPr>
              <a:t> om </a:t>
            </a:r>
            <a:r>
              <a:rPr lang="en-US" dirty="0" err="1">
                <a:ea typeface="+mn-lt"/>
                <a:cs typeface="Calibri"/>
              </a:rPr>
              <a:t>randvoorwaarden</a:t>
            </a:r>
            <a:r>
              <a:rPr lang="en-US" dirty="0">
                <a:ea typeface="+mn-lt"/>
                <a:cs typeface="Calibri"/>
              </a:rPr>
              <a:t> in </a:t>
            </a:r>
            <a:r>
              <a:rPr lang="en-US" dirty="0" err="1">
                <a:ea typeface="+mn-lt"/>
                <a:cs typeface="Calibri"/>
              </a:rPr>
              <a:t>kaart</a:t>
            </a:r>
            <a:r>
              <a:rPr lang="en-US" dirty="0">
                <a:ea typeface="+mn-lt"/>
                <a:cs typeface="Calibri"/>
              </a:rPr>
              <a:t> </a:t>
            </a:r>
            <a:r>
              <a:rPr lang="en-US" dirty="0" err="1">
                <a:ea typeface="+mn-lt"/>
                <a:cs typeface="Calibri"/>
              </a:rPr>
              <a:t>te</a:t>
            </a:r>
            <a:r>
              <a:rPr lang="en-US" dirty="0">
                <a:ea typeface="+mn-lt"/>
                <a:cs typeface="Calibri"/>
              </a:rPr>
              <a:t> </a:t>
            </a:r>
            <a:r>
              <a:rPr lang="en-US" dirty="0" err="1">
                <a:ea typeface="+mn-lt"/>
                <a:cs typeface="Calibri"/>
              </a:rPr>
              <a:t>brengen</a:t>
            </a:r>
            <a:r>
              <a:rPr lang="en-US" dirty="0">
                <a:ea typeface="+mn-lt"/>
                <a:cs typeface="Calibri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/>
              <a:buChar char="•"/>
            </a:pPr>
            <a:r>
              <a:rPr lang="en-US" dirty="0">
                <a:cs typeface="Calibri"/>
              </a:rPr>
              <a:t>Opmaak </a:t>
            </a:r>
            <a:r>
              <a:rPr lang="en-US" dirty="0" err="1">
                <a:cs typeface="Calibri"/>
              </a:rPr>
              <a:t>sociale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balans</a:t>
            </a:r>
            <a:r>
              <a:rPr lang="en-US" dirty="0">
                <a:cs typeface="Calibri"/>
              </a:rPr>
              <a:t>/ </a:t>
            </a:r>
            <a:r>
              <a:rPr lang="en-US" dirty="0" err="1">
                <a:cs typeface="Calibri"/>
              </a:rPr>
              <a:t>screeningsformulier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/>
              <a:buChar char="•"/>
            </a:pPr>
            <a:r>
              <a:rPr lang="en-US" dirty="0" err="1">
                <a:cs typeface="Calibri"/>
              </a:rPr>
              <a:t>Screeningslijst</a:t>
            </a:r>
            <a:r>
              <a:rPr lang="en-US" dirty="0">
                <a:cs typeface="Calibri"/>
              </a:rPr>
              <a:t> - </a:t>
            </a:r>
            <a:r>
              <a:rPr lang="en-US" dirty="0" err="1">
                <a:ea typeface="+mn-lt"/>
                <a:cs typeface="+mn-lt"/>
              </a:rPr>
              <a:t>bijhouden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wie</a:t>
            </a:r>
            <a:r>
              <a:rPr lang="en-US" dirty="0">
                <a:ea typeface="+mn-lt"/>
                <a:cs typeface="+mn-lt"/>
              </a:rPr>
              <a:t>/ </a:t>
            </a:r>
            <a:r>
              <a:rPr lang="en-US" dirty="0" err="1">
                <a:ea typeface="+mn-lt"/>
                <a:cs typeface="+mn-lt"/>
              </a:rPr>
              <a:t>wanneer</a:t>
            </a:r>
            <a:r>
              <a:rPr lang="en-US" dirty="0">
                <a:ea typeface="+mn-lt"/>
                <a:cs typeface="+mn-lt"/>
              </a:rPr>
              <a:t> / </a:t>
            </a:r>
            <a:r>
              <a:rPr lang="en-US" dirty="0" err="1">
                <a:ea typeface="+mn-lt"/>
                <a:cs typeface="+mn-lt"/>
              </a:rPr>
              <a:t>welke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drempels</a:t>
            </a:r>
            <a:r>
              <a:rPr lang="en-US" dirty="0">
                <a:ea typeface="+mn-lt"/>
                <a:cs typeface="+mn-lt"/>
              </a:rPr>
              <a:t> / </a:t>
            </a:r>
            <a:r>
              <a:rPr lang="en-US" dirty="0" err="1">
                <a:ea typeface="+mn-lt"/>
                <a:cs typeface="+mn-lt"/>
              </a:rPr>
              <a:t>evalueren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11" name="Picture 11" descr="Reikende handen">
            <a:extLst>
              <a:ext uri="{FF2B5EF4-FFF2-40B4-BE49-F238E27FC236}">
                <a16:creationId xmlns:a16="http://schemas.microsoft.com/office/drawing/2014/main" id="{9035ADAA-96C1-D2C0-AD40-91D1323B8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106" y="3863642"/>
            <a:ext cx="2743200" cy="20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74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65FAD-5F5D-67C1-8854-721B4DFC85A7}"/>
              </a:ext>
            </a:extLst>
          </p:cNvPr>
          <p:cNvSpPr txBox="1"/>
          <p:nvPr/>
        </p:nvSpPr>
        <p:spPr>
          <a:xfrm>
            <a:off x="1043835" y="456677"/>
            <a:ext cx="101513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i="1" u="sng" dirty="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B3362AE-03EC-09C7-6643-8979D56E251C}"/>
              </a:ext>
            </a:extLst>
          </p:cNvPr>
          <p:cNvSpPr txBox="1"/>
          <p:nvPr/>
        </p:nvSpPr>
        <p:spPr>
          <a:xfrm>
            <a:off x="1229139" y="943171"/>
            <a:ext cx="9733721" cy="36933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err="1"/>
              <a:t>Vaststellingen</a:t>
            </a:r>
            <a:r>
              <a:rPr lang="en-US" b="1" u="sng" dirty="0"/>
              <a:t>: </a:t>
            </a:r>
            <a:endParaRPr lang="en-US" b="1" u="sng"/>
          </a:p>
          <a:p>
            <a:endParaRPr lang="en-US" b="1" u="sng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u="sng" dirty="0" err="1">
                <a:ea typeface="Calibri"/>
                <a:cs typeface="Calibri"/>
              </a:rPr>
              <a:t>Voornaamste</a:t>
            </a:r>
            <a:r>
              <a:rPr lang="en-US" u="sng" dirty="0">
                <a:ea typeface="Calibri"/>
                <a:cs typeface="Calibri"/>
              </a:rPr>
              <a:t> </a:t>
            </a:r>
            <a:r>
              <a:rPr lang="en-US" u="sng" dirty="0" err="1">
                <a:ea typeface="Calibri"/>
                <a:cs typeface="Calibri"/>
              </a:rPr>
              <a:t>drempels</a:t>
            </a:r>
            <a:r>
              <a:rPr lang="en-US" dirty="0">
                <a:ea typeface="Calibri"/>
                <a:cs typeface="Calibri"/>
              </a:rPr>
              <a:t>: 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lvl="1"/>
            <a:endParaRPr lang="en-US" dirty="0">
              <a:ea typeface="Calibri"/>
              <a:cs typeface="Calibri"/>
            </a:endParaRPr>
          </a:p>
          <a:p>
            <a:pPr marL="1657350" lvl="3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Geletterdheid</a:t>
            </a:r>
            <a:endParaRPr lang="en-US">
              <a:ea typeface="Calibri"/>
              <a:cs typeface="Calibri"/>
            </a:endParaRPr>
          </a:p>
          <a:p>
            <a:pPr marL="1657350" lvl="3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Geen </a:t>
            </a:r>
            <a:r>
              <a:rPr lang="en-US" dirty="0" err="1">
                <a:ea typeface="Calibri"/>
                <a:cs typeface="Calibri"/>
              </a:rPr>
              <a:t>opleiding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geen</a:t>
            </a:r>
            <a:r>
              <a:rPr lang="en-US" dirty="0">
                <a:ea typeface="Calibri"/>
                <a:cs typeface="Calibri"/>
              </a:rPr>
              <a:t> of </a:t>
            </a:r>
            <a:r>
              <a:rPr lang="en-US" dirty="0" err="1">
                <a:ea typeface="Calibri"/>
                <a:cs typeface="Calibri"/>
              </a:rPr>
              <a:t>beperkte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werkervaring</a:t>
            </a:r>
            <a:endParaRPr lang="en-US" dirty="0">
              <a:ea typeface="Calibri"/>
              <a:cs typeface="Calibri"/>
            </a:endParaRPr>
          </a:p>
          <a:p>
            <a:pPr marL="1657350" lvl="3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Beperkte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mobiliteit</a:t>
            </a:r>
            <a:endParaRPr lang="en-US" dirty="0">
              <a:ea typeface="Calibri"/>
              <a:cs typeface="Calibri"/>
            </a:endParaRPr>
          </a:p>
          <a:p>
            <a:pPr marL="1657350" lvl="3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Beperkt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netwerk</a:t>
            </a:r>
            <a:r>
              <a:rPr lang="en-US" dirty="0">
                <a:ea typeface="Calibri"/>
                <a:cs typeface="Calibri"/>
              </a:rPr>
              <a:t> (</a:t>
            </a:r>
            <a:r>
              <a:rPr lang="en-US" dirty="0" err="1">
                <a:ea typeface="Calibri"/>
                <a:cs typeface="Calibri"/>
              </a:rPr>
              <a:t>ikv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opvang</a:t>
            </a:r>
            <a:r>
              <a:rPr lang="en-US" dirty="0">
                <a:ea typeface="Calibri"/>
                <a:cs typeface="Calibri"/>
              </a:rPr>
              <a:t>)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Combinaties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waardoor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opstart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niet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mogelijk</a:t>
            </a:r>
            <a:r>
              <a:rPr lang="en-US" dirty="0">
                <a:ea typeface="Calibri"/>
                <a:cs typeface="Calibri"/>
              </a:rPr>
              <a:t> was of er </a:t>
            </a:r>
            <a:r>
              <a:rPr lang="en-US" dirty="0" err="1">
                <a:ea typeface="Calibri"/>
                <a:cs typeface="Calibri"/>
              </a:rPr>
              <a:t>een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voortraject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noodzakelijk</a:t>
            </a:r>
            <a:r>
              <a:rPr lang="en-US" dirty="0">
                <a:ea typeface="Calibri"/>
                <a:cs typeface="Calibri"/>
              </a:rPr>
              <a:t> was</a:t>
            </a:r>
          </a:p>
          <a:p>
            <a:pPr marL="742950" lvl="1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200150" lvl="2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6" name="Picture 6" descr="Persoon die een hand vasthoudt">
            <a:extLst>
              <a:ext uri="{FF2B5EF4-FFF2-40B4-BE49-F238E27FC236}">
                <a16:creationId xmlns:a16="http://schemas.microsoft.com/office/drawing/2014/main" id="{9C84FA6C-5516-988A-9153-3D0D286DD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165" y="597400"/>
            <a:ext cx="2743199" cy="183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48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B3362AE-03EC-09C7-6643-8979D56E251C}"/>
              </a:ext>
            </a:extLst>
          </p:cNvPr>
          <p:cNvSpPr txBox="1"/>
          <p:nvPr/>
        </p:nvSpPr>
        <p:spPr>
          <a:xfrm>
            <a:off x="1229139" y="943171"/>
            <a:ext cx="9733721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RESULTAAT: </a:t>
            </a:r>
            <a:endParaRPr lang="en-US"/>
          </a:p>
          <a:p>
            <a:pPr marL="1200150" lvl="2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5,7% </a:t>
            </a:r>
            <a:r>
              <a:rPr lang="en-US" dirty="0" err="1">
                <a:ea typeface="Calibri"/>
                <a:cs typeface="Calibri"/>
              </a:rPr>
              <a:t>hebben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regulier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werk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gevonden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na</a:t>
            </a:r>
            <a:r>
              <a:rPr lang="en-US" dirty="0">
                <a:ea typeface="Calibri"/>
                <a:cs typeface="Calibri"/>
              </a:rPr>
              <a:t> 1 </a:t>
            </a:r>
            <a:r>
              <a:rPr lang="en-US" dirty="0" err="1">
                <a:ea typeface="Calibri"/>
                <a:cs typeface="Calibri"/>
              </a:rPr>
              <a:t>jaar</a:t>
            </a:r>
            <a:endParaRPr lang="en-US" dirty="0">
              <a:ea typeface="Calibri"/>
              <a:cs typeface="Calibri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20% </a:t>
            </a:r>
            <a:r>
              <a:rPr lang="en-US" dirty="0" err="1">
                <a:ea typeface="Calibri"/>
                <a:cs typeface="Calibri"/>
              </a:rPr>
              <a:t>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veel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drempels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waardoor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enig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vorm</a:t>
            </a:r>
            <a:r>
              <a:rPr lang="en-US" dirty="0">
                <a:ea typeface="Calibri"/>
                <a:cs typeface="Calibri"/>
              </a:rPr>
              <a:t> van </a:t>
            </a:r>
            <a:r>
              <a:rPr lang="en-US" dirty="0" err="1">
                <a:ea typeface="Calibri"/>
                <a:cs typeface="Calibri"/>
              </a:rPr>
              <a:t>activering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nog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niet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aan</a:t>
            </a:r>
            <a:r>
              <a:rPr lang="en-US" dirty="0">
                <a:ea typeface="Calibri"/>
                <a:cs typeface="Calibri"/>
              </a:rPr>
              <a:t> de </a:t>
            </a:r>
            <a:r>
              <a:rPr lang="en-US" dirty="0" err="1">
                <a:ea typeface="Calibri"/>
                <a:cs typeface="Calibri"/>
              </a:rPr>
              <a:t>orde</a:t>
            </a:r>
            <a:r>
              <a:rPr lang="en-US" dirty="0">
                <a:ea typeface="Calibri"/>
                <a:cs typeface="Calibri"/>
              </a:rPr>
              <a:t> is. 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28,6%  </a:t>
            </a:r>
            <a:r>
              <a:rPr lang="en-US" dirty="0" err="1">
                <a:ea typeface="Calibri"/>
                <a:cs typeface="Calibri"/>
              </a:rPr>
              <a:t>volgen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voortraject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activering</a:t>
            </a:r>
            <a:r>
              <a:rPr lang="en-US" dirty="0">
                <a:ea typeface="Calibri"/>
                <a:cs typeface="Calibri"/>
              </a:rPr>
              <a:t> 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34,29% </a:t>
            </a:r>
            <a:r>
              <a:rPr lang="en-US" dirty="0" err="1">
                <a:ea typeface="Calibri"/>
                <a:cs typeface="Calibri"/>
              </a:rPr>
              <a:t>zijn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een</a:t>
            </a:r>
            <a:r>
              <a:rPr lang="en-US" dirty="0">
                <a:ea typeface="Calibri"/>
                <a:cs typeface="Calibri"/>
              </a:rPr>
              <a:t> TWE </a:t>
            </a:r>
            <a:r>
              <a:rPr lang="en-US" dirty="0" err="1">
                <a:ea typeface="Calibri"/>
                <a:cs typeface="Calibri"/>
              </a:rPr>
              <a:t>traject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gestart</a:t>
            </a:r>
            <a:endParaRPr lang="en-US" dirty="0">
              <a:ea typeface="Calibri"/>
              <a:cs typeface="Calibri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11,4% </a:t>
            </a:r>
            <a:r>
              <a:rPr lang="en-US" dirty="0" err="1">
                <a:ea typeface="Calibri"/>
                <a:cs typeface="Calibri"/>
              </a:rPr>
              <a:t>zijn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verhuisd</a:t>
            </a:r>
            <a:r>
              <a:rPr lang="en-US" dirty="0">
                <a:ea typeface="Calibri"/>
                <a:cs typeface="Calibri"/>
              </a:rPr>
              <a:t> of </a:t>
            </a:r>
            <a:r>
              <a:rPr lang="en-US" dirty="0" err="1">
                <a:ea typeface="Calibri"/>
                <a:cs typeface="Calibri"/>
              </a:rPr>
              <a:t>werd</a:t>
            </a:r>
            <a:r>
              <a:rPr lang="en-US" dirty="0">
                <a:ea typeface="Calibri"/>
                <a:cs typeface="Calibri"/>
              </a:rPr>
              <a:t> het </a:t>
            </a:r>
            <a:r>
              <a:rPr lang="en-US" dirty="0" err="1">
                <a:ea typeface="Calibri"/>
                <a:cs typeface="Calibri"/>
              </a:rPr>
              <a:t>leefloon</a:t>
            </a:r>
            <a:r>
              <a:rPr lang="en-US" dirty="0">
                <a:ea typeface="Calibri"/>
                <a:cs typeface="Calibri"/>
              </a:rPr>
              <a:t> om </a:t>
            </a:r>
            <a:r>
              <a:rPr lang="en-US" dirty="0" err="1">
                <a:ea typeface="Calibri"/>
                <a:cs typeface="Calibri"/>
              </a:rPr>
              <a:t>andere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reden</a:t>
            </a:r>
            <a:r>
              <a:rPr lang="en-US" dirty="0">
                <a:ea typeface="Calibri"/>
                <a:cs typeface="Calibri"/>
              </a:rPr>
              <a:t> stop </a:t>
            </a:r>
            <a:r>
              <a:rPr lang="en-US" dirty="0" err="1">
                <a:ea typeface="Calibri"/>
                <a:cs typeface="Calibri"/>
              </a:rPr>
              <a:t>gezet</a:t>
            </a:r>
            <a:endParaRPr lang="en-US" dirty="0">
              <a:ea typeface="Calibri"/>
              <a:cs typeface="Calibri"/>
            </a:endParaRPr>
          </a:p>
          <a:p>
            <a:pPr marL="1200150" lvl="2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200150" lvl="2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AF50745-377F-66BF-2BC2-F66B4FC63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488" y="3249425"/>
            <a:ext cx="27432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86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95990A3B-CE11-4A32-602E-3BEEEBAD0DFE}"/>
              </a:ext>
            </a:extLst>
          </p:cNvPr>
          <p:cNvSpPr txBox="1"/>
          <p:nvPr/>
        </p:nvSpPr>
        <p:spPr>
          <a:xfrm>
            <a:off x="1658352" y="1230720"/>
            <a:ext cx="953588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>
              <a:cs typeface="Calibri"/>
            </a:endParaRPr>
          </a:p>
          <a:p>
            <a:r>
              <a:rPr lang="nl-BE" b="1" u="sng" dirty="0"/>
              <a:t>Beleidsaanbevelingen:</a:t>
            </a:r>
            <a:endParaRPr lang="nl-BE" b="1" u="sng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Investeren in personeel – </a:t>
            </a:r>
            <a:r>
              <a:rPr lang="nl-BE" dirty="0" err="1"/>
              <a:t>outreachend</a:t>
            </a: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Investeren in werken op maat </a:t>
            </a:r>
            <a:endParaRPr lang="nl-BE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Investeren in financiële steunverlening – wegwerken drempels (opleiding, werkervaring, mobiliteit, …)</a:t>
            </a:r>
            <a:endParaRPr lang="nl-BE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Subsidiëring POD MI en VDAB</a:t>
            </a:r>
            <a:endParaRPr lang="nl-BE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Verwachtingen werkgever inzake competenties, taalniveau, opleiding,…</a:t>
            </a:r>
            <a:endParaRPr lang="nl-BE" dirty="0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08BCA42-1BD3-0B61-3833-91547801C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097" y="3705506"/>
            <a:ext cx="24479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97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65FAD-5F5D-67C1-8854-721B4DFC85A7}"/>
              </a:ext>
            </a:extLst>
          </p:cNvPr>
          <p:cNvSpPr txBox="1"/>
          <p:nvPr/>
        </p:nvSpPr>
        <p:spPr>
          <a:xfrm>
            <a:off x="1043835" y="456677"/>
            <a:ext cx="101513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u="sng" dirty="0">
                <a:cs typeface="Calibri"/>
              </a:rPr>
              <a:t>3. b. </a:t>
            </a:r>
            <a:r>
              <a:rPr lang="en-US" b="1" i="1" u="sng" dirty="0" err="1">
                <a:cs typeface="Calibri"/>
              </a:rPr>
              <a:t>Nederlands</a:t>
            </a:r>
            <a:r>
              <a:rPr lang="en-US" b="1" i="1" u="sng" dirty="0">
                <a:cs typeface="Calibri"/>
              </a:rPr>
              <a:t> op de </a:t>
            </a:r>
            <a:r>
              <a:rPr lang="en-US" b="1" i="1" u="sng" dirty="0" err="1">
                <a:cs typeface="Calibri"/>
              </a:rPr>
              <a:t>werkvloer</a:t>
            </a:r>
            <a:endParaRPr lang="en-US" b="1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95990A3B-CE11-4A32-602E-3BEEEBAD0DFE}"/>
              </a:ext>
            </a:extLst>
          </p:cNvPr>
          <p:cNvSpPr txBox="1"/>
          <p:nvPr/>
        </p:nvSpPr>
        <p:spPr>
          <a:xfrm>
            <a:off x="1249202" y="874276"/>
            <a:ext cx="953588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b="1" u="sng">
              <a:cs typeface="Calibri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75B13701-1629-2C8B-4ECE-0431BF432D9E}"/>
              </a:ext>
            </a:extLst>
          </p:cNvPr>
          <p:cNvSpPr txBox="1"/>
          <p:nvPr/>
        </p:nvSpPr>
        <p:spPr>
          <a:xfrm>
            <a:off x="1125839" y="1157287"/>
            <a:ext cx="1026979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Beheersen van de Nederlandse taal = drempel </a:t>
            </a:r>
            <a:r>
              <a:rPr lang="nl-BE" dirty="0" err="1"/>
              <a:t>ikv</a:t>
            </a:r>
            <a:r>
              <a:rPr lang="nl-BE" dirty="0"/>
              <a:t> activering</a:t>
            </a:r>
            <a:endParaRPr lang="nl-BE" dirty="0">
              <a:cs typeface="Calibri"/>
            </a:endParaRPr>
          </a:p>
          <a:p>
            <a:endParaRPr lang="nl-BE" dirty="0">
              <a:cs typeface="Calibri"/>
            </a:endParaRPr>
          </a:p>
          <a:p>
            <a:r>
              <a:rPr lang="nl-BE" b="1" i="1" u="sng" dirty="0"/>
              <a:t>Visie OCMW Mol</a:t>
            </a:r>
            <a:r>
              <a:rPr lang="nl-BE" dirty="0"/>
              <a:t>: </a:t>
            </a: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Nederlandse les volgen tijdens activeringstraject en ook tijdens de werkuren art.60§7</a:t>
            </a: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cs typeface="Calibri"/>
              </a:rPr>
              <a:t>Sterk inzetten op verschillende opleidingen (</a:t>
            </a:r>
            <a:r>
              <a:rPr lang="nl-BE" dirty="0" err="1">
                <a:cs typeface="Calibri"/>
              </a:rPr>
              <a:t>i.s.m</a:t>
            </a:r>
            <a:r>
              <a:rPr lang="nl-BE" dirty="0">
                <a:cs typeface="Calibri"/>
              </a:rPr>
              <a:t> CVO </a:t>
            </a:r>
            <a:r>
              <a:rPr lang="nl-BE" dirty="0" err="1">
                <a:cs typeface="Calibri"/>
              </a:rPr>
              <a:t>EduKempen</a:t>
            </a:r>
            <a:r>
              <a:rPr lang="nl-BE" dirty="0">
                <a:cs typeface="Calibri"/>
              </a:rPr>
              <a:t>) zowel extern als intern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Kosten van de opleiding – ten laste OCMW</a:t>
            </a: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Zeer nauwe samenwerking met de CVO en </a:t>
            </a:r>
            <a:r>
              <a:rPr lang="nl-BE" dirty="0" err="1"/>
              <a:t>Ligo</a:t>
            </a:r>
            <a:r>
              <a:rPr lang="nl-BE" dirty="0"/>
              <a:t> (rijbewijs, Nederlandse les, MLP, solliciteren, ICT,…)</a:t>
            </a: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626AD6D-7D74-61C3-6AA3-47A91C273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16" y="3471022"/>
            <a:ext cx="238125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95990A3B-CE11-4A32-602E-3BEEEBAD0DFE}"/>
              </a:ext>
            </a:extLst>
          </p:cNvPr>
          <p:cNvSpPr txBox="1"/>
          <p:nvPr/>
        </p:nvSpPr>
        <p:spPr>
          <a:xfrm>
            <a:off x="1249202" y="874276"/>
            <a:ext cx="953588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b="1" u="sng">
              <a:cs typeface="Calibri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75B13701-1629-2C8B-4ECE-0431BF432D9E}"/>
              </a:ext>
            </a:extLst>
          </p:cNvPr>
          <p:cNvSpPr txBox="1"/>
          <p:nvPr/>
        </p:nvSpPr>
        <p:spPr>
          <a:xfrm>
            <a:off x="1125839" y="1157287"/>
            <a:ext cx="102697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4CBD179E-C2E3-DDD1-4A62-BE9A87820A1B}"/>
              </a:ext>
            </a:extLst>
          </p:cNvPr>
          <p:cNvSpPr txBox="1"/>
          <p:nvPr/>
        </p:nvSpPr>
        <p:spPr>
          <a:xfrm>
            <a:off x="1063289" y="991723"/>
            <a:ext cx="9601666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cs typeface="Calibri"/>
              </a:rPr>
              <a:t>Werking binnen OCMW Mol voor: </a:t>
            </a:r>
          </a:p>
          <a:p>
            <a:endParaRPr lang="nl-BE" dirty="0">
              <a:cs typeface="Calibri"/>
            </a:endParaRPr>
          </a:p>
          <a:p>
            <a:pPr fontAlgn="base"/>
            <a:r>
              <a:rPr lang="nl-NL" b="1" u="sng" dirty="0"/>
              <a:t>Werkgever: </a:t>
            </a:r>
            <a:r>
              <a:rPr lang="nl-NL" dirty="0"/>
              <a:t>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sollicitatiegesprek naar competenties en talenten 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begrip van opdrachten (geschreven en mondeling om tot uitvoering/ productie/ rendement te kunnen komen)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veiligheidsvoorschriften nakomen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bijkomende opleiding kunnen volgen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regels en afspraken i.v.m. arbeidsreglement naleven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functiebeschrijving begrijpen om werk te behouden </a:t>
            </a:r>
            <a:endParaRPr lang="nl-NL" dirty="0">
              <a:cs typeface="Calibri"/>
            </a:endParaRPr>
          </a:p>
          <a:p>
            <a:pPr fontAlgn="base"/>
            <a:endParaRPr lang="nl-NL" dirty="0">
              <a:cs typeface="Calibri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A7B07EF8-A061-55E8-33B1-43B7AD2BB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64606" y="2598562"/>
            <a:ext cx="2743200" cy="279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23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75B13701-1629-2C8B-4ECE-0431BF432D9E}"/>
              </a:ext>
            </a:extLst>
          </p:cNvPr>
          <p:cNvSpPr txBox="1"/>
          <p:nvPr/>
        </p:nvSpPr>
        <p:spPr>
          <a:xfrm>
            <a:off x="1125839" y="1157287"/>
            <a:ext cx="102697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4CBD179E-C2E3-DDD1-4A62-BE9A87820A1B}"/>
              </a:ext>
            </a:extLst>
          </p:cNvPr>
          <p:cNvSpPr txBox="1"/>
          <p:nvPr/>
        </p:nvSpPr>
        <p:spPr>
          <a:xfrm>
            <a:off x="1595645" y="970846"/>
            <a:ext cx="960166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nl-NL" dirty="0">
              <a:cs typeface="Calibri"/>
            </a:endParaRPr>
          </a:p>
          <a:p>
            <a:pPr fontAlgn="base"/>
            <a:r>
              <a:rPr lang="nl-NL" b="1" u="sng" dirty="0"/>
              <a:t>Werknemer:</a:t>
            </a:r>
            <a:r>
              <a:rPr lang="nl-NL" dirty="0"/>
              <a:t>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sollicitatiegesprek naar gepaste vacature/functie kunnen doen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contract en arbeidsreglement verstaan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veilig werken volgens voorschriften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voldoen aan verwachtingen m.b.t. uit te voeren taken, kwaliteitsvoorschriften, rendement- en productie-aantallen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teamwork m.b.t. taken en verwachtingen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evaluaties begrijpen om werk te behouden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regels en afspraken inzake arbeidsreglement naleven (v.b. ziekte, arbeidsongeval, verlof, premies, loon, …) </a:t>
            </a:r>
            <a:endParaRPr lang="nl-NL" dirty="0">
              <a:cs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l-NL" dirty="0"/>
              <a:t>sociaal contact op de werkvloer </a:t>
            </a:r>
            <a:endParaRPr lang="nl-NL" dirty="0"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4D1CF9D-6707-7A97-0C18-A8A8D446B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469" y="3917576"/>
            <a:ext cx="21526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21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9316A57D-21E0-A35B-A733-8A3EACF62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165" y="660866"/>
            <a:ext cx="2743200" cy="1838325"/>
          </a:xfrm>
          <a:prstGeom prst="rect">
            <a:avLst/>
          </a:prstGeom>
        </p:spPr>
      </p:pic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75B13701-1629-2C8B-4ECE-0431BF432D9E}"/>
              </a:ext>
            </a:extLst>
          </p:cNvPr>
          <p:cNvSpPr txBox="1"/>
          <p:nvPr/>
        </p:nvSpPr>
        <p:spPr>
          <a:xfrm>
            <a:off x="1125839" y="1157287"/>
            <a:ext cx="10269791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b="1" dirty="0" err="1">
                <a:latin typeface="Calibri"/>
                <a:ea typeface="Arial"/>
                <a:cs typeface="Arial"/>
              </a:rPr>
              <a:t>Vaststellingen</a:t>
            </a:r>
            <a:r>
              <a:rPr lang="en-US" b="1" dirty="0">
                <a:latin typeface="Calibri"/>
                <a:ea typeface="Arial"/>
                <a:cs typeface="Arial"/>
              </a:rPr>
              <a:t>: </a:t>
            </a:r>
            <a:r>
              <a:rPr lang="en-US" dirty="0">
                <a:latin typeface="Calibri"/>
                <a:ea typeface="Arial"/>
                <a:cs typeface="Arial"/>
              </a:rPr>
              <a:t>​</a:t>
            </a:r>
          </a:p>
          <a:p>
            <a:pPr lvl="1" rtl="0">
              <a:buChar char="•"/>
            </a:pPr>
            <a:r>
              <a:rPr lang="en-US" dirty="0" err="1">
                <a:latin typeface="Calibri"/>
                <a:ea typeface="Arial"/>
                <a:cs typeface="Arial"/>
              </a:rPr>
              <a:t>Voornaamste</a:t>
            </a:r>
            <a:r>
              <a:rPr lang="en-US" dirty="0">
                <a:latin typeface="Calibri"/>
                <a:ea typeface="Arial"/>
                <a:cs typeface="Arial"/>
              </a:rPr>
              <a:t> </a:t>
            </a:r>
            <a:r>
              <a:rPr lang="en-US" dirty="0" err="1">
                <a:latin typeface="Calibri"/>
                <a:ea typeface="Arial"/>
                <a:cs typeface="Arial"/>
              </a:rPr>
              <a:t>drempels</a:t>
            </a:r>
            <a:r>
              <a:rPr lang="en-US" dirty="0">
                <a:latin typeface="Calibri"/>
                <a:ea typeface="Arial"/>
                <a:cs typeface="Arial"/>
              </a:rPr>
              <a:t>: ​</a:t>
            </a:r>
          </a:p>
          <a:p>
            <a:pPr lvl="2">
              <a:buChar char="•"/>
            </a:pPr>
            <a:r>
              <a:rPr lang="nl-BE" dirty="0">
                <a:cs typeface="Calibri"/>
              </a:rPr>
              <a:t>Onvoldoende tijd begeleiding </a:t>
            </a:r>
            <a:r>
              <a:rPr lang="nl-BE" dirty="0" err="1">
                <a:cs typeface="Calibri"/>
              </a:rPr>
              <a:t>taalcoaching</a:t>
            </a:r>
            <a:r>
              <a:rPr lang="nl-BE" dirty="0">
                <a:cs typeface="Calibri"/>
              </a:rPr>
              <a:t> op de werkvloer</a:t>
            </a:r>
          </a:p>
          <a:p>
            <a:pPr lvl="2">
              <a:buChar char="•"/>
            </a:pPr>
            <a:r>
              <a:rPr lang="nl-BE" dirty="0">
                <a:cs typeface="Calibri"/>
              </a:rPr>
              <a:t>Schoolse opleiding vaak onvoldoende voor begrijpen van taal op de werkvloer</a:t>
            </a:r>
          </a:p>
          <a:p>
            <a:pPr lvl="2">
              <a:buChar char="•"/>
            </a:pPr>
            <a:r>
              <a:rPr lang="nl-BE" dirty="0">
                <a:cs typeface="Calibri"/>
              </a:rPr>
              <a:t>Opleiding in groep op werk, werkt onvoldoende </a:t>
            </a:r>
          </a:p>
          <a:p>
            <a:pPr lvl="2">
              <a:buChar char="•"/>
            </a:pPr>
            <a:r>
              <a:rPr lang="nl-BE" dirty="0">
                <a:cs typeface="Calibri"/>
              </a:rPr>
              <a:t>Werkgever moet sociale bril opzetten</a:t>
            </a:r>
          </a:p>
          <a:p>
            <a:pPr lvl="2">
              <a:buChar char="•"/>
            </a:pPr>
            <a:r>
              <a:rPr lang="nl-BE" dirty="0">
                <a:cs typeface="Calibri"/>
              </a:rPr>
              <a:t>Documenten zijn vaak onvoldoende in begrijpbare taal zoals bijvoorbeeld veiligheidsvoorschriften, opdrachten, loonbrieven, ....</a:t>
            </a:r>
          </a:p>
          <a:p>
            <a:pPr lvl="2">
              <a:buChar char="•"/>
            </a:pPr>
            <a:r>
              <a:rPr lang="nl-BE" dirty="0">
                <a:cs typeface="Calibri"/>
              </a:rPr>
              <a:t>Digitale kloof</a:t>
            </a:r>
          </a:p>
          <a:p>
            <a:pPr lvl="1">
              <a:buChar char="•"/>
            </a:pPr>
            <a:r>
              <a:rPr lang="nl-BE" dirty="0">
                <a:cs typeface="Calibri"/>
              </a:rPr>
              <a:t>Privéwerkgevers - mogelijk om gratis </a:t>
            </a:r>
            <a:r>
              <a:rPr lang="nl-BE" dirty="0" err="1">
                <a:cs typeface="Calibri"/>
              </a:rPr>
              <a:t>taalcoaching</a:t>
            </a:r>
            <a:r>
              <a:rPr lang="nl-BE" dirty="0">
                <a:cs typeface="Calibri"/>
              </a:rPr>
              <a:t> te krijgen --&gt; voor lokale besturen is dit steeds betalend. </a:t>
            </a:r>
          </a:p>
          <a:p>
            <a:pPr lvl="1">
              <a:buChar char="•"/>
            </a:pPr>
            <a:r>
              <a:rPr lang="nl-BE" dirty="0">
                <a:cs typeface="Calibri"/>
              </a:rPr>
              <a:t>Mogelijkheid om intern iemand op te leiden --&gt; voor lokaal bestuur betekent dit extra personeel --&gt; echter geen middelen tegenover --&gt; geen mogelijkheid om personeel aan te werven. 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E78025D-12D2-A91F-A2FE-5F3FA2173E5C}"/>
              </a:ext>
            </a:extLst>
          </p:cNvPr>
          <p:cNvSpPr/>
          <p:nvPr/>
        </p:nvSpPr>
        <p:spPr>
          <a:xfrm>
            <a:off x="1894561" y="5015630"/>
            <a:ext cx="657616" cy="396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8E6E1F-874E-8D2A-7B2B-641A2EEE4A30}"/>
              </a:ext>
            </a:extLst>
          </p:cNvPr>
          <p:cNvSpPr txBox="1"/>
          <p:nvPr/>
        </p:nvSpPr>
        <p:spPr>
          <a:xfrm>
            <a:off x="3047999" y="4890369"/>
            <a:ext cx="71293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Zeer </a:t>
            </a:r>
            <a:r>
              <a:rPr lang="en-US" dirty="0" err="1">
                <a:cs typeface="Calibri"/>
              </a:rPr>
              <a:t>hoge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nood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voor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taalcoaching</a:t>
            </a:r>
            <a:r>
              <a:rPr lang="en-US" dirty="0">
                <a:cs typeface="Calibri"/>
              </a:rPr>
              <a:t> op de </a:t>
            </a:r>
            <a:r>
              <a:rPr lang="en-US" dirty="0" err="1">
                <a:cs typeface="Calibri"/>
              </a:rPr>
              <a:t>werkvloer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Én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ook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meer</a:t>
            </a:r>
            <a:r>
              <a:rPr lang="en-US" dirty="0">
                <a:cs typeface="Calibri"/>
              </a:rPr>
              <a:t> begrip </a:t>
            </a:r>
            <a:r>
              <a:rPr lang="en-US" dirty="0" err="1">
                <a:cs typeface="Calibri"/>
              </a:rPr>
              <a:t>voor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nood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begrip </a:t>
            </a:r>
            <a:r>
              <a:rPr lang="en-US" dirty="0" err="1">
                <a:cs typeface="Calibri"/>
              </a:rPr>
              <a:t>vanuit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werkgevers</a:t>
            </a:r>
            <a:r>
              <a:rPr lang="en-US" dirty="0">
                <a:cs typeface="Calibri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362355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65FAD-5F5D-67C1-8854-721B4DFC85A7}"/>
              </a:ext>
            </a:extLst>
          </p:cNvPr>
          <p:cNvSpPr txBox="1"/>
          <p:nvPr/>
        </p:nvSpPr>
        <p:spPr>
          <a:xfrm>
            <a:off x="1043835" y="456677"/>
            <a:ext cx="101513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i="1" u="sng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95990A3B-CE11-4A32-602E-3BEEEBAD0DFE}"/>
              </a:ext>
            </a:extLst>
          </p:cNvPr>
          <p:cNvSpPr txBox="1"/>
          <p:nvPr/>
        </p:nvSpPr>
        <p:spPr>
          <a:xfrm>
            <a:off x="1249202" y="874276"/>
            <a:ext cx="953588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b="1" u="sng">
              <a:cs typeface="Calibri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75B13701-1629-2C8B-4ECE-0431BF432D9E}"/>
              </a:ext>
            </a:extLst>
          </p:cNvPr>
          <p:cNvSpPr txBox="1"/>
          <p:nvPr/>
        </p:nvSpPr>
        <p:spPr>
          <a:xfrm>
            <a:off x="1125839" y="1157287"/>
            <a:ext cx="102697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en-US" b="1" dirty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8E6E1F-874E-8D2A-7B2B-641A2EEE4A30}"/>
              </a:ext>
            </a:extLst>
          </p:cNvPr>
          <p:cNvSpPr txBox="1"/>
          <p:nvPr/>
        </p:nvSpPr>
        <p:spPr>
          <a:xfrm>
            <a:off x="1252602" y="1284173"/>
            <a:ext cx="954065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>
                <a:cs typeface="Calibri"/>
              </a:rPr>
              <a:t>Vragen</a:t>
            </a:r>
            <a:r>
              <a:rPr lang="en-US" sz="3200" dirty="0">
                <a:cs typeface="Calibri"/>
              </a:rPr>
              <a:t> of </a:t>
            </a:r>
            <a:r>
              <a:rPr lang="en-US" sz="3200" dirty="0" err="1">
                <a:cs typeface="Calibri"/>
              </a:rPr>
              <a:t>bedenkingen</a:t>
            </a:r>
            <a:r>
              <a:rPr lang="en-US" sz="3200" dirty="0">
                <a:cs typeface="Calibri"/>
              </a:rPr>
              <a:t>? </a:t>
            </a:r>
          </a:p>
        </p:txBody>
      </p:sp>
      <p:pic>
        <p:nvPicPr>
          <p:cNvPr id="7" name="Picture 7" descr="Vraagteken tegen een rode muur">
            <a:extLst>
              <a:ext uri="{FF2B5EF4-FFF2-40B4-BE49-F238E27FC236}">
                <a16:creationId xmlns:a16="http://schemas.microsoft.com/office/drawing/2014/main" id="{A06984CB-6FC1-1B3B-077D-A6E2F92DC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107" y="2218879"/>
            <a:ext cx="3620019" cy="21905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C038F9-684F-10C6-8EC7-771AAE175806}"/>
              </a:ext>
            </a:extLst>
          </p:cNvPr>
          <p:cNvSpPr txBox="1"/>
          <p:nvPr/>
        </p:nvSpPr>
        <p:spPr>
          <a:xfrm>
            <a:off x="7115734" y="4986617"/>
            <a:ext cx="36138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cs typeface="Calibri"/>
              </a:rPr>
              <a:t>Bedankt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voor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jullie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aandacht</a:t>
            </a:r>
            <a:r>
              <a:rPr lang="en-US" dirty="0">
                <a:cs typeface="Calibri"/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43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21567E-C4C1-93FD-D7F4-D02841B92967}"/>
              </a:ext>
            </a:extLst>
          </p:cNvPr>
          <p:cNvSpPr txBox="1"/>
          <p:nvPr/>
        </p:nvSpPr>
        <p:spPr>
          <a:xfrm>
            <a:off x="1148219" y="2113767"/>
            <a:ext cx="10059965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cs typeface="Calibri"/>
              </a:rPr>
              <a:t>ACTIVERINGSBELEID KWETSBARE DOELGROEPEN</a:t>
            </a:r>
          </a:p>
          <a:p>
            <a:pPr algn="ctr"/>
            <a:endParaRPr lang="en-US" sz="3600" dirty="0">
              <a:cs typeface="Calibri"/>
            </a:endParaRPr>
          </a:p>
          <a:p>
            <a:pPr algn="ctr"/>
            <a:endParaRPr lang="en-US" sz="3600" dirty="0">
              <a:cs typeface="Calibri"/>
            </a:endParaRPr>
          </a:p>
          <a:p>
            <a:pPr algn="ctr"/>
            <a:r>
              <a:rPr lang="en-US" sz="2800" dirty="0">
                <a:cs typeface="Calibri"/>
              </a:rPr>
              <a:t>Kathleen Mariën</a:t>
            </a:r>
            <a:endParaRPr lang="en-US" sz="3600" dirty="0">
              <a:cs typeface="Calibri"/>
            </a:endParaRPr>
          </a:p>
          <a:p>
            <a:pPr algn="ctr"/>
            <a:r>
              <a:rPr lang="en-US" sz="2800" dirty="0" err="1">
                <a:cs typeface="Calibri"/>
              </a:rPr>
              <a:t>Afdelingshoofd</a:t>
            </a:r>
            <a:r>
              <a:rPr lang="en-US" sz="2800" dirty="0">
                <a:cs typeface="Calibri"/>
              </a:rPr>
              <a:t> Sociale Zaken OCMW Mol</a:t>
            </a:r>
            <a:endParaRPr lang="en-US" sz="36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BE96662-DF38-DB0C-A1B4-454C940B0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812" y="387455"/>
            <a:ext cx="2743200" cy="13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26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186CA0-7708-A21C-E3CF-EDA0E5DD9827}"/>
              </a:ext>
            </a:extLst>
          </p:cNvPr>
          <p:cNvSpPr txBox="1"/>
          <p:nvPr/>
        </p:nvSpPr>
        <p:spPr>
          <a:xfrm>
            <a:off x="626301" y="508870"/>
            <a:ext cx="10960273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1. Missie </a:t>
            </a:r>
            <a:r>
              <a:rPr lang="en-US" sz="2800" dirty="0" err="1">
                <a:cs typeface="Calibri"/>
              </a:rPr>
              <a:t>en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visie</a:t>
            </a:r>
            <a:r>
              <a:rPr lang="en-US" sz="2800" dirty="0">
                <a:cs typeface="Calibri"/>
              </a:rPr>
              <a:t> OCMW Mol</a:t>
            </a:r>
          </a:p>
          <a:p>
            <a:endParaRPr lang="en-US" sz="2800" dirty="0">
              <a:cs typeface="Calibri"/>
            </a:endParaRPr>
          </a:p>
          <a:p>
            <a:r>
              <a:rPr lang="en-US" sz="2800" dirty="0">
                <a:cs typeface="Calibri"/>
              </a:rPr>
              <a:t>2. Dienst </a:t>
            </a:r>
            <a:r>
              <a:rPr lang="en-US" sz="2800" err="1">
                <a:cs typeface="Calibri"/>
              </a:rPr>
              <a:t>activering</a:t>
            </a:r>
            <a:r>
              <a:rPr lang="en-US" sz="2800" dirty="0">
                <a:cs typeface="Calibri"/>
              </a:rPr>
              <a:t> OCMW Mol</a:t>
            </a:r>
          </a:p>
          <a:p>
            <a:endParaRPr lang="en-US" sz="2800" dirty="0">
              <a:cs typeface="Calibri"/>
            </a:endParaRPr>
          </a:p>
          <a:p>
            <a:r>
              <a:rPr lang="en-US" sz="2800" dirty="0">
                <a:cs typeface="Calibri"/>
              </a:rPr>
              <a:t>3. </a:t>
            </a:r>
            <a:r>
              <a:rPr lang="en-US" sz="2800" err="1">
                <a:ea typeface="+mn-lt"/>
                <a:cs typeface="+mn-lt"/>
              </a:rPr>
              <a:t>Opzet</a:t>
            </a:r>
            <a:r>
              <a:rPr lang="en-US" sz="2800" dirty="0">
                <a:ea typeface="+mn-lt"/>
                <a:cs typeface="+mn-lt"/>
              </a:rPr>
              <a:t> van het project</a:t>
            </a:r>
          </a:p>
          <a:p>
            <a:endParaRPr lang="en-US" sz="2800" dirty="0">
              <a:cs typeface="Calibri"/>
            </a:endParaRPr>
          </a:p>
          <a:p>
            <a:pPr lvl="1"/>
            <a:r>
              <a:rPr lang="en-US" sz="2800" dirty="0">
                <a:cs typeface="Calibri"/>
              </a:rPr>
              <a:t>a. </a:t>
            </a:r>
            <a:r>
              <a:rPr lang="en-US" sz="2800" dirty="0" err="1">
                <a:cs typeface="Calibri"/>
              </a:rPr>
              <a:t>Inzetten</a:t>
            </a:r>
            <a:r>
              <a:rPr lang="en-US" sz="2800" dirty="0">
                <a:cs typeface="Calibri"/>
              </a:rPr>
              <a:t> van </a:t>
            </a:r>
            <a:r>
              <a:rPr lang="en-US" sz="2800" dirty="0" err="1">
                <a:cs typeface="Calibri"/>
              </a:rPr>
              <a:t>screeningsinstrumenten</a:t>
            </a:r>
            <a:endParaRPr lang="en-US" sz="2800" dirty="0">
              <a:cs typeface="Calibri"/>
            </a:endParaRPr>
          </a:p>
          <a:p>
            <a:pPr lvl="1"/>
            <a:endParaRPr lang="en-US" sz="2800" dirty="0">
              <a:cs typeface="Calibri"/>
            </a:endParaRPr>
          </a:p>
          <a:p>
            <a:pPr lvl="1"/>
            <a:r>
              <a:rPr lang="en-US" sz="2800" dirty="0">
                <a:cs typeface="Calibri"/>
              </a:rPr>
              <a:t>b. </a:t>
            </a:r>
            <a:r>
              <a:rPr lang="en-US" sz="2800" err="1">
                <a:cs typeface="Calibri"/>
              </a:rPr>
              <a:t>Nederlands</a:t>
            </a:r>
            <a:r>
              <a:rPr lang="en-US" sz="2800" dirty="0">
                <a:cs typeface="Calibri"/>
              </a:rPr>
              <a:t> op de </a:t>
            </a:r>
            <a:r>
              <a:rPr lang="en-US" sz="2800" err="1">
                <a:cs typeface="Calibri"/>
              </a:rPr>
              <a:t>werkvloer</a:t>
            </a:r>
            <a:endParaRPr lang="en-US" sz="2800" dirty="0">
              <a:cs typeface="Calibri"/>
            </a:endParaRPr>
          </a:p>
          <a:p>
            <a:pPr lvl="1"/>
            <a:endParaRPr lang="en-US" sz="2800" dirty="0">
              <a:cs typeface="Calibri"/>
            </a:endParaRPr>
          </a:p>
          <a:p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082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143909-B7C3-DBE1-35B8-BB1D893B8358}"/>
              </a:ext>
            </a:extLst>
          </p:cNvPr>
          <p:cNvSpPr txBox="1"/>
          <p:nvPr/>
        </p:nvSpPr>
        <p:spPr>
          <a:xfrm>
            <a:off x="808972" y="469725"/>
            <a:ext cx="104514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u="sng" dirty="0">
                <a:cs typeface="Calibri"/>
              </a:rPr>
              <a:t>1. Missie </a:t>
            </a:r>
            <a:r>
              <a:rPr lang="en-US" b="1" i="1" u="sng" dirty="0" err="1">
                <a:cs typeface="Calibri"/>
              </a:rPr>
              <a:t>en</a:t>
            </a:r>
            <a:r>
              <a:rPr lang="en-US" b="1" i="1" u="sng" dirty="0">
                <a:cs typeface="Calibri"/>
              </a:rPr>
              <a:t> </a:t>
            </a:r>
            <a:r>
              <a:rPr lang="en-US" b="1" i="1" u="sng" dirty="0" err="1">
                <a:cs typeface="Calibri"/>
              </a:rPr>
              <a:t>visie</a:t>
            </a:r>
            <a:r>
              <a:rPr lang="en-US" b="1" i="1" u="sng" dirty="0">
                <a:cs typeface="Calibri"/>
              </a:rPr>
              <a:t> OCMW Mol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5CA92-3792-5B0B-524D-86A8F0C6D861}"/>
              </a:ext>
            </a:extLst>
          </p:cNvPr>
          <p:cNvSpPr txBox="1"/>
          <p:nvPr/>
        </p:nvSpPr>
        <p:spPr>
          <a:xfrm>
            <a:off x="874212" y="1500513"/>
            <a:ext cx="1062102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cs typeface="Calibri"/>
              </a:rPr>
              <a:t>Missie: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Het OCMW </a:t>
            </a:r>
            <a:r>
              <a:rPr lang="en-US" dirty="0" err="1">
                <a:ea typeface="+mn-lt"/>
                <a:cs typeface="+mn-lt"/>
              </a:rPr>
              <a:t>heeft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opdracht</a:t>
            </a:r>
            <a:r>
              <a:rPr lang="en-US" dirty="0">
                <a:ea typeface="+mn-lt"/>
                <a:cs typeface="+mn-lt"/>
              </a:rPr>
              <a:t> om </a:t>
            </a:r>
            <a:r>
              <a:rPr lang="en-US" dirty="0" err="1">
                <a:ea typeface="+mn-lt"/>
                <a:cs typeface="+mn-lt"/>
              </a:rPr>
              <a:t>voor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elke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persoon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menswaardig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bestaan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verzekeren</a:t>
            </a:r>
            <a:r>
              <a:rPr lang="en-US" dirty="0">
                <a:ea typeface="+mn-lt"/>
                <a:cs typeface="+mn-lt"/>
              </a:rPr>
              <a:t>. Die </a:t>
            </a:r>
            <a:r>
              <a:rPr lang="en-US" dirty="0" err="1">
                <a:ea typeface="+mn-lt"/>
                <a:cs typeface="+mn-lt"/>
              </a:rPr>
              <a:t>opdracht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vloeit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voort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uit</a:t>
            </a:r>
            <a:r>
              <a:rPr lang="en-US" dirty="0">
                <a:ea typeface="+mn-lt"/>
                <a:cs typeface="+mn-lt"/>
              </a:rPr>
              <a:t> het </a:t>
            </a:r>
            <a:r>
              <a:rPr lang="en-US" dirty="0" err="1">
                <a:ea typeface="+mn-lt"/>
                <a:cs typeface="+mn-lt"/>
              </a:rPr>
              <a:t>eerste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artikel</a:t>
            </a:r>
            <a:r>
              <a:rPr lang="en-US" dirty="0">
                <a:ea typeface="+mn-lt"/>
                <a:cs typeface="+mn-lt"/>
              </a:rPr>
              <a:t> van de </a:t>
            </a:r>
            <a:r>
              <a:rPr lang="en-US" dirty="0" err="1">
                <a:ea typeface="+mn-lt"/>
                <a:cs typeface="+mn-lt"/>
              </a:rPr>
              <a:t>zogenaamde</a:t>
            </a:r>
            <a:r>
              <a:rPr lang="en-US" dirty="0">
                <a:ea typeface="+mn-lt"/>
                <a:cs typeface="+mn-lt"/>
              </a:rPr>
              <a:t> OCMW-wet van 8 </a:t>
            </a:r>
            <a:r>
              <a:rPr lang="en-US" dirty="0" err="1">
                <a:ea typeface="+mn-lt"/>
                <a:cs typeface="+mn-lt"/>
              </a:rPr>
              <a:t>juli</a:t>
            </a:r>
            <a:r>
              <a:rPr lang="en-US" dirty="0">
                <a:ea typeface="+mn-lt"/>
                <a:cs typeface="+mn-lt"/>
              </a:rPr>
              <a:t> 1976: ‘Elke </a:t>
            </a:r>
            <a:r>
              <a:rPr lang="en-US" dirty="0" err="1">
                <a:ea typeface="+mn-lt"/>
                <a:cs typeface="+mn-lt"/>
              </a:rPr>
              <a:t>persoon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heeft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recht</a:t>
            </a:r>
            <a:r>
              <a:rPr lang="en-US" dirty="0">
                <a:ea typeface="+mn-lt"/>
                <a:cs typeface="+mn-lt"/>
              </a:rPr>
              <a:t> op </a:t>
            </a:r>
            <a:r>
              <a:rPr lang="en-US" dirty="0" err="1">
                <a:ea typeface="+mn-lt"/>
                <a:cs typeface="+mn-lt"/>
              </a:rPr>
              <a:t>maatschappelijke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dienstverlening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Deze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heeft</a:t>
            </a:r>
            <a:r>
              <a:rPr lang="en-US" dirty="0">
                <a:ea typeface="+mn-lt"/>
                <a:cs typeface="+mn-lt"/>
              </a:rPr>
              <a:t> tot </a:t>
            </a:r>
            <a:r>
              <a:rPr lang="en-US" dirty="0" err="1">
                <a:ea typeface="+mn-lt"/>
                <a:cs typeface="+mn-lt"/>
              </a:rPr>
              <a:t>doel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eenieder</a:t>
            </a:r>
            <a:r>
              <a:rPr lang="en-US" dirty="0">
                <a:ea typeface="+mn-lt"/>
                <a:cs typeface="+mn-lt"/>
              </a:rPr>
              <a:t> in de </a:t>
            </a:r>
            <a:r>
              <a:rPr lang="en-US" dirty="0" err="1">
                <a:ea typeface="+mn-lt"/>
                <a:cs typeface="+mn-lt"/>
              </a:rPr>
              <a:t>mogelijkheid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stellen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leven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leiden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dat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beantwoordt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aan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menselijke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waardigheid</a:t>
            </a:r>
            <a:r>
              <a:rPr lang="en-US" dirty="0">
                <a:ea typeface="+mn-lt"/>
                <a:cs typeface="+mn-lt"/>
              </a:rPr>
              <a:t>.’ </a:t>
            </a:r>
          </a:p>
          <a:p>
            <a:r>
              <a:rPr lang="en-US" dirty="0">
                <a:ea typeface="+mn-lt"/>
                <a:cs typeface="+mn-lt"/>
              </a:rPr>
              <a:t>  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Het is </a:t>
            </a:r>
            <a:r>
              <a:rPr lang="en-US" dirty="0" err="1">
                <a:ea typeface="+mn-lt"/>
                <a:cs typeface="+mn-lt"/>
              </a:rPr>
              <a:t>onze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missie</a:t>
            </a:r>
            <a:r>
              <a:rPr lang="en-US" dirty="0">
                <a:ea typeface="+mn-lt"/>
                <a:cs typeface="+mn-lt"/>
              </a:rPr>
              <a:t> om de </a:t>
            </a:r>
            <a:r>
              <a:rPr lang="en-US" dirty="0" err="1">
                <a:ea typeface="+mn-lt"/>
                <a:cs typeface="+mn-lt"/>
              </a:rPr>
              <a:t>sociale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dienstverlening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verzekeren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zodat</a:t>
            </a:r>
            <a:r>
              <a:rPr lang="en-US" dirty="0">
                <a:ea typeface="+mn-lt"/>
                <a:cs typeface="+mn-lt"/>
              </a:rPr>
              <a:t> alle </a:t>
            </a:r>
            <a:r>
              <a:rPr lang="en-US" dirty="0" err="1">
                <a:ea typeface="+mn-lt"/>
                <a:cs typeface="+mn-lt"/>
              </a:rPr>
              <a:t>inwoners</a:t>
            </a:r>
            <a:r>
              <a:rPr lang="en-US" dirty="0">
                <a:ea typeface="+mn-lt"/>
                <a:cs typeface="+mn-lt"/>
              </a:rPr>
              <a:t> van Mol </a:t>
            </a:r>
            <a:r>
              <a:rPr lang="en-US" dirty="0" err="1">
                <a:ea typeface="+mn-lt"/>
                <a:cs typeface="+mn-lt"/>
              </a:rPr>
              <a:t>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menswaardig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leven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kunnen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leiden</a:t>
            </a:r>
            <a:r>
              <a:rPr lang="en-US" dirty="0">
                <a:ea typeface="+mn-lt"/>
                <a:cs typeface="+mn-lt"/>
              </a:rPr>
              <a:t>. We </a:t>
            </a:r>
            <a:r>
              <a:rPr lang="en-US" dirty="0" err="1">
                <a:ea typeface="+mn-lt"/>
                <a:cs typeface="+mn-lt"/>
              </a:rPr>
              <a:t>hebben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hierbij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prioritaire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aandacht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voor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kwetsbare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groepen</a:t>
            </a:r>
            <a:r>
              <a:rPr lang="en-US" dirty="0">
                <a:ea typeface="+mn-lt"/>
                <a:cs typeface="+mn-lt"/>
              </a:rPr>
              <a:t>. We </a:t>
            </a:r>
            <a:r>
              <a:rPr lang="en-US" dirty="0" err="1">
                <a:ea typeface="+mn-lt"/>
                <a:cs typeface="+mn-lt"/>
              </a:rPr>
              <a:t>willen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groepen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blijvend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kansen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geven</a:t>
            </a:r>
            <a:r>
              <a:rPr lang="en-US" dirty="0">
                <a:ea typeface="+mn-lt"/>
                <a:cs typeface="+mn-lt"/>
              </a:rPr>
              <a:t> in het </a:t>
            </a:r>
            <a:r>
              <a:rPr lang="en-US" dirty="0" err="1">
                <a:ea typeface="+mn-lt"/>
                <a:cs typeface="+mn-lt"/>
              </a:rPr>
              <a:t>streven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naar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zelfredzaamheid</a:t>
            </a:r>
            <a:r>
              <a:rPr lang="en-US" dirty="0">
                <a:ea typeface="+mn-lt"/>
                <a:cs typeface="+mn-lt"/>
              </a:rPr>
              <a:t>. </a:t>
            </a: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F6A7156-67C2-CE58-5602-9123C09C1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253" y="140926"/>
            <a:ext cx="2743200" cy="13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0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9655D8-4B80-ECDA-D39D-C98F2CA8D875}"/>
              </a:ext>
            </a:extLst>
          </p:cNvPr>
          <p:cNvSpPr txBox="1"/>
          <p:nvPr/>
        </p:nvSpPr>
        <p:spPr>
          <a:xfrm>
            <a:off x="785486" y="594986"/>
            <a:ext cx="103731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 dirty="0" err="1">
                <a:cs typeface="Calibri"/>
              </a:rPr>
              <a:t>Visie</a:t>
            </a:r>
            <a:r>
              <a:rPr lang="en-US" b="1" u="sng" dirty="0">
                <a:cs typeface="Calibri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0D569-8C81-74B9-83CC-60510BFE615E}"/>
              </a:ext>
            </a:extLst>
          </p:cNvPr>
          <p:cNvSpPr txBox="1"/>
          <p:nvPr/>
        </p:nvSpPr>
        <p:spPr>
          <a:xfrm>
            <a:off x="741123" y="1456150"/>
            <a:ext cx="10594931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De </a:t>
            </a:r>
            <a:r>
              <a:rPr lang="en-US" dirty="0" err="1">
                <a:ea typeface="+mn-lt"/>
                <a:cs typeface="+mn-lt"/>
              </a:rPr>
              <a:t>kerndoelstellingen</a:t>
            </a:r>
            <a:r>
              <a:rPr lang="en-US" dirty="0">
                <a:ea typeface="+mn-lt"/>
                <a:cs typeface="+mn-lt"/>
              </a:rPr>
              <a:t> van </a:t>
            </a:r>
            <a:r>
              <a:rPr lang="en-US" dirty="0" err="1">
                <a:ea typeface="+mn-lt"/>
                <a:cs typeface="+mn-lt"/>
              </a:rPr>
              <a:t>Maatschappelijk</a:t>
            </a:r>
            <a:r>
              <a:rPr lang="en-US" dirty="0">
                <a:ea typeface="+mn-lt"/>
                <a:cs typeface="+mn-lt"/>
              </a:rPr>
              <a:t> Werk </a:t>
            </a:r>
            <a:r>
              <a:rPr lang="en-US" dirty="0" err="1">
                <a:ea typeface="+mn-lt"/>
                <a:cs typeface="+mn-lt"/>
              </a:rPr>
              <a:t>zijn</a:t>
            </a:r>
            <a:r>
              <a:rPr lang="en-US" dirty="0">
                <a:ea typeface="+mn-lt"/>
                <a:cs typeface="+mn-lt"/>
              </a:rPr>
              <a:t> dan </a:t>
            </a:r>
            <a:r>
              <a:rPr lang="en-US" dirty="0" err="1">
                <a:ea typeface="+mn-lt"/>
                <a:cs typeface="+mn-lt"/>
              </a:rPr>
              <a:t>ook</a:t>
            </a:r>
            <a:r>
              <a:rPr lang="en-US" dirty="0">
                <a:ea typeface="+mn-lt"/>
                <a:cs typeface="+mn-lt"/>
              </a:rPr>
              <a:t> in de </a:t>
            </a:r>
            <a:r>
              <a:rPr lang="en-US" dirty="0" err="1">
                <a:ea typeface="+mn-lt"/>
                <a:cs typeface="+mn-lt"/>
              </a:rPr>
              <a:t>eerste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plaats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mensen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i="1" dirty="0">
                <a:ea typeface="+mn-lt"/>
                <a:cs typeface="+mn-lt"/>
              </a:rPr>
              <a:t>tot </a:t>
            </a:r>
            <a:r>
              <a:rPr lang="en-US" b="1" i="1" dirty="0" err="1">
                <a:ea typeface="+mn-lt"/>
                <a:cs typeface="+mn-lt"/>
              </a:rPr>
              <a:t>hun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rechten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te</a:t>
            </a:r>
            <a:r>
              <a:rPr lang="en-US" b="1" i="1" dirty="0">
                <a:ea typeface="+mn-lt"/>
                <a:cs typeface="+mn-lt"/>
              </a:rPr>
              <a:t> laten </a:t>
            </a:r>
            <a:r>
              <a:rPr lang="en-US" b="1" i="1" dirty="0" err="1">
                <a:ea typeface="+mn-lt"/>
                <a:cs typeface="+mn-lt"/>
              </a:rPr>
              <a:t>komen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Concreet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betekent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dit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ervoor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zorgen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dat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mensen</a:t>
            </a:r>
            <a:r>
              <a:rPr lang="en-US" dirty="0">
                <a:ea typeface="+mn-lt"/>
                <a:cs typeface="+mn-lt"/>
              </a:rPr>
              <a:t> in de </a:t>
            </a:r>
            <a:r>
              <a:rPr lang="en-US" dirty="0" err="1">
                <a:ea typeface="+mn-lt"/>
                <a:cs typeface="+mn-lt"/>
              </a:rPr>
              <a:t>eerste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plaats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zich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kunnen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ontplooien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en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daarvoor</a:t>
            </a:r>
            <a:r>
              <a:rPr lang="en-US" b="1" i="1" dirty="0">
                <a:ea typeface="+mn-lt"/>
                <a:cs typeface="+mn-lt"/>
              </a:rPr>
              <a:t> alle </a:t>
            </a:r>
            <a:r>
              <a:rPr lang="en-US" b="1" i="1" dirty="0" err="1">
                <a:ea typeface="+mn-lt"/>
                <a:cs typeface="+mn-lt"/>
              </a:rPr>
              <a:t>kansen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krijgen</a:t>
            </a:r>
            <a:r>
              <a:rPr lang="en-US" dirty="0">
                <a:ea typeface="+mn-lt"/>
                <a:cs typeface="+mn-lt"/>
              </a:rPr>
              <a:t>. Maar </a:t>
            </a:r>
            <a:r>
              <a:rPr lang="en-US" dirty="0" err="1">
                <a:ea typeface="+mn-lt"/>
                <a:cs typeface="+mn-lt"/>
              </a:rPr>
              <a:t>dit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betekent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ook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ervoor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zorgen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dat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mensen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krijgen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waar</a:t>
            </a:r>
            <a:r>
              <a:rPr lang="en-US" dirty="0">
                <a:ea typeface="+mn-lt"/>
                <a:cs typeface="+mn-lt"/>
              </a:rPr>
              <a:t> ze </a:t>
            </a:r>
            <a:r>
              <a:rPr lang="en-US" dirty="0" err="1">
                <a:ea typeface="+mn-lt"/>
                <a:cs typeface="+mn-lt"/>
              </a:rPr>
              <a:t>recht</a:t>
            </a:r>
            <a:r>
              <a:rPr lang="en-US" dirty="0">
                <a:ea typeface="+mn-lt"/>
                <a:cs typeface="+mn-lt"/>
              </a:rPr>
              <a:t> op </a:t>
            </a:r>
            <a:r>
              <a:rPr lang="en-US" dirty="0" err="1">
                <a:ea typeface="+mn-lt"/>
                <a:cs typeface="+mn-lt"/>
              </a:rPr>
              <a:t>hebben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hen </a:t>
            </a:r>
            <a:r>
              <a:rPr lang="en-US" dirty="0" err="1">
                <a:ea typeface="+mn-lt"/>
                <a:cs typeface="+mn-lt"/>
              </a:rPr>
              <a:t>daarover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aanspreken</a:t>
            </a:r>
            <a:r>
              <a:rPr lang="en-US" dirty="0">
                <a:ea typeface="+mn-lt"/>
                <a:cs typeface="+mn-lt"/>
              </a:rPr>
              <a:t> op </a:t>
            </a:r>
            <a:r>
              <a:rPr lang="en-US" dirty="0" err="1">
                <a:ea typeface="+mn-lt"/>
                <a:cs typeface="+mn-lt"/>
              </a:rPr>
              <a:t>hun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burgerzin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en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verantwoordelijkheid</a:t>
            </a:r>
            <a:r>
              <a:rPr lang="en-US" i="1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 Tot slot </a:t>
            </a:r>
            <a:r>
              <a:rPr lang="en-US" dirty="0" err="1">
                <a:ea typeface="+mn-lt"/>
                <a:cs typeface="+mn-lt"/>
              </a:rPr>
              <a:t>moeten</a:t>
            </a:r>
            <a:r>
              <a:rPr lang="en-US" dirty="0">
                <a:ea typeface="+mn-lt"/>
                <a:cs typeface="+mn-lt"/>
              </a:rPr>
              <a:t> we mee </a:t>
            </a:r>
            <a:r>
              <a:rPr lang="en-US" dirty="0" err="1">
                <a:ea typeface="+mn-lt"/>
                <a:cs typeface="+mn-lt"/>
              </a:rPr>
              <a:t>bouwen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sociale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systemen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d.w.z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mensen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opnieuw</a:t>
            </a:r>
            <a:r>
              <a:rPr lang="en-US" dirty="0">
                <a:ea typeface="+mn-lt"/>
                <a:cs typeface="+mn-lt"/>
              </a:rPr>
              <a:t> tot </a:t>
            </a:r>
            <a:r>
              <a:rPr lang="en-US" b="1" i="1" dirty="0" err="1">
                <a:solidFill>
                  <a:srgbClr val="FF0000"/>
                </a:solidFill>
                <a:ea typeface="+mn-lt"/>
                <a:cs typeface="+mn-lt"/>
              </a:rPr>
              <a:t>actieve</a:t>
            </a:r>
            <a:r>
              <a:rPr lang="en-US" b="1" i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erkende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deelnemers</a:t>
            </a:r>
            <a:r>
              <a:rPr lang="en-US" dirty="0">
                <a:ea typeface="+mn-lt"/>
                <a:cs typeface="+mn-lt"/>
              </a:rPr>
              <a:t> in het </a:t>
            </a:r>
            <a:r>
              <a:rPr lang="en-US" dirty="0" err="1">
                <a:ea typeface="+mn-lt"/>
                <a:cs typeface="+mn-lt"/>
              </a:rPr>
              <a:t>samenleven</a:t>
            </a:r>
            <a:r>
              <a:rPr lang="en-US" dirty="0">
                <a:ea typeface="+mn-lt"/>
                <a:cs typeface="+mn-lt"/>
              </a:rPr>
              <a:t> met </a:t>
            </a:r>
            <a:r>
              <a:rPr lang="en-US" dirty="0" err="1">
                <a:ea typeface="+mn-lt"/>
                <a:cs typeface="+mn-lt"/>
              </a:rPr>
              <a:t>elkaar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maken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als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mensen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als</a:t>
            </a:r>
            <a:r>
              <a:rPr lang="en-US" dirty="0">
                <a:ea typeface="+mn-lt"/>
                <a:cs typeface="+mn-lt"/>
              </a:rPr>
              <a:t> burgers. We </a:t>
            </a:r>
            <a:r>
              <a:rPr lang="en-US" dirty="0" err="1">
                <a:ea typeface="+mn-lt"/>
                <a:cs typeface="+mn-lt"/>
              </a:rPr>
              <a:t>kiezen</a:t>
            </a:r>
            <a:r>
              <a:rPr lang="en-US" dirty="0">
                <a:ea typeface="+mn-lt"/>
                <a:cs typeface="+mn-lt"/>
              </a:rPr>
              <a:t> er </a:t>
            </a:r>
            <a:r>
              <a:rPr lang="en-US" dirty="0" err="1">
                <a:ea typeface="+mn-lt"/>
                <a:cs typeface="+mn-lt"/>
              </a:rPr>
              <a:t>als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afdeling</a:t>
            </a:r>
            <a:r>
              <a:rPr lang="en-US" dirty="0">
                <a:ea typeface="+mn-lt"/>
                <a:cs typeface="+mn-lt"/>
              </a:rPr>
              <a:t> Sociale Zaken dan </a:t>
            </a:r>
            <a:r>
              <a:rPr lang="en-US" dirty="0" err="1">
                <a:ea typeface="+mn-lt"/>
                <a:cs typeface="+mn-lt"/>
              </a:rPr>
              <a:t>ook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voor</a:t>
            </a:r>
            <a:r>
              <a:rPr lang="en-US" dirty="0">
                <a:ea typeface="+mn-lt"/>
                <a:cs typeface="+mn-lt"/>
              </a:rPr>
              <a:t> om </a:t>
            </a:r>
            <a:r>
              <a:rPr lang="en-US" b="1" i="1" dirty="0" err="1">
                <a:ea typeface="+mn-lt"/>
                <a:cs typeface="+mn-lt"/>
              </a:rPr>
              <a:t>trajectmatig</a:t>
            </a:r>
            <a:r>
              <a:rPr lang="en-US" dirty="0">
                <a:ea typeface="+mn-lt"/>
                <a:cs typeface="+mn-lt"/>
              </a:rPr>
              <a:t> met </a:t>
            </a:r>
            <a:r>
              <a:rPr lang="en-US" dirty="0" err="1">
                <a:ea typeface="+mn-lt"/>
                <a:cs typeface="+mn-lt"/>
              </a:rPr>
              <a:t>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cliënt</a:t>
            </a:r>
            <a:r>
              <a:rPr lang="en-US" dirty="0">
                <a:ea typeface="+mn-lt"/>
                <a:cs typeface="+mn-lt"/>
              </a:rPr>
              <a:t> op </a:t>
            </a:r>
            <a:r>
              <a:rPr lang="en-US" dirty="0" err="1">
                <a:ea typeface="+mn-lt"/>
                <a:cs typeface="+mn-lt"/>
              </a:rPr>
              <a:t>weg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gaan</a:t>
            </a:r>
            <a:r>
              <a:rPr lang="en-US" dirty="0">
                <a:ea typeface="+mn-lt"/>
                <a:cs typeface="+mn-lt"/>
              </a:rPr>
              <a:t>. We </a:t>
            </a:r>
            <a:r>
              <a:rPr lang="en-US" dirty="0" err="1">
                <a:ea typeface="+mn-lt"/>
                <a:cs typeface="+mn-lt"/>
              </a:rPr>
              <a:t>stellen</a:t>
            </a:r>
            <a:r>
              <a:rPr lang="en-US" dirty="0">
                <a:ea typeface="+mn-lt"/>
                <a:cs typeface="+mn-lt"/>
              </a:rPr>
              <a:t> in </a:t>
            </a:r>
            <a:r>
              <a:rPr lang="en-US" dirty="0" err="1">
                <a:ea typeface="+mn-lt"/>
                <a:cs typeface="+mn-lt"/>
              </a:rPr>
              <a:t>begeleidingen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doelen</a:t>
            </a:r>
            <a:r>
              <a:rPr lang="en-US" dirty="0">
                <a:ea typeface="+mn-lt"/>
                <a:cs typeface="+mn-lt"/>
              </a:rPr>
              <a:t> op (</a:t>
            </a:r>
            <a:r>
              <a:rPr lang="en-US" dirty="0" err="1">
                <a:ea typeface="+mn-lt"/>
                <a:cs typeface="+mn-lt"/>
              </a:rPr>
              <a:t>afhankelijk</a:t>
            </a:r>
            <a:r>
              <a:rPr lang="en-US" dirty="0">
                <a:ea typeface="+mn-lt"/>
                <a:cs typeface="+mn-lt"/>
              </a:rPr>
              <a:t> van </a:t>
            </a:r>
            <a:r>
              <a:rPr lang="en-US" dirty="0" err="1">
                <a:ea typeface="+mn-lt"/>
                <a:cs typeface="+mn-lt"/>
              </a:rPr>
              <a:t>cliënt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situatie</a:t>
            </a:r>
            <a:r>
              <a:rPr lang="en-US" dirty="0">
                <a:ea typeface="+mn-lt"/>
                <a:cs typeface="+mn-lt"/>
              </a:rPr>
              <a:t>)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doen</a:t>
            </a:r>
            <a:r>
              <a:rPr lang="en-US" dirty="0">
                <a:ea typeface="+mn-lt"/>
                <a:cs typeface="+mn-lt"/>
              </a:rPr>
              <a:t> er </a:t>
            </a:r>
            <a:r>
              <a:rPr lang="en-US" dirty="0" err="1">
                <a:ea typeface="+mn-lt"/>
                <a:cs typeface="+mn-lt"/>
              </a:rPr>
              <a:t>alles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doelen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bereiken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samen</a:t>
            </a:r>
            <a:r>
              <a:rPr lang="en-US" dirty="0">
                <a:ea typeface="+mn-lt"/>
                <a:cs typeface="+mn-lt"/>
              </a:rPr>
              <a:t> met de </a:t>
            </a:r>
            <a:r>
              <a:rPr lang="en-US" dirty="0" err="1">
                <a:ea typeface="+mn-lt"/>
                <a:cs typeface="+mn-lt"/>
              </a:rPr>
              <a:t>cliënt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Onze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dienstverlening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hangen</a:t>
            </a:r>
            <a:r>
              <a:rPr lang="en-US" dirty="0">
                <a:ea typeface="+mn-lt"/>
                <a:cs typeface="+mn-lt"/>
              </a:rPr>
              <a:t> we op </a:t>
            </a:r>
            <a:r>
              <a:rPr lang="en-US" dirty="0" err="1">
                <a:ea typeface="+mn-lt"/>
                <a:cs typeface="+mn-lt"/>
              </a:rPr>
              <a:t>aan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grondrechten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Wij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vinden</a:t>
            </a:r>
            <a:r>
              <a:rPr lang="en-US" dirty="0">
                <a:ea typeface="+mn-lt"/>
                <a:cs typeface="+mn-lt"/>
              </a:rPr>
              <a:t> het </a:t>
            </a:r>
            <a:r>
              <a:rPr lang="en-US" dirty="0" err="1">
                <a:ea typeface="+mn-lt"/>
                <a:cs typeface="+mn-lt"/>
              </a:rPr>
              <a:t>als</a:t>
            </a:r>
            <a:r>
              <a:rPr lang="en-US" dirty="0">
                <a:ea typeface="+mn-lt"/>
                <a:cs typeface="+mn-lt"/>
              </a:rPr>
              <a:t> OCMW dan </a:t>
            </a:r>
            <a:r>
              <a:rPr lang="en-US" dirty="0" err="1">
                <a:ea typeface="+mn-lt"/>
                <a:cs typeface="+mn-lt"/>
              </a:rPr>
              <a:t>ook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onze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opdracht</a:t>
            </a:r>
            <a:r>
              <a:rPr lang="en-US" dirty="0">
                <a:ea typeface="+mn-lt"/>
                <a:cs typeface="+mn-lt"/>
              </a:rPr>
              <a:t> om </a:t>
            </a:r>
            <a:r>
              <a:rPr lang="en-US" dirty="0" err="1">
                <a:ea typeface="+mn-lt"/>
                <a:cs typeface="+mn-lt"/>
              </a:rPr>
              <a:t>ieder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mens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laten </a:t>
            </a:r>
            <a:r>
              <a:rPr lang="en-US" dirty="0" err="1">
                <a:ea typeface="+mn-lt"/>
                <a:cs typeface="+mn-lt"/>
              </a:rPr>
              <a:t>komen</a:t>
            </a:r>
            <a:r>
              <a:rPr lang="en-US" dirty="0">
                <a:ea typeface="+mn-lt"/>
                <a:cs typeface="+mn-lt"/>
              </a:rPr>
              <a:t> tot </a:t>
            </a:r>
            <a:r>
              <a:rPr lang="en-US" dirty="0" err="1">
                <a:ea typeface="+mn-lt"/>
                <a:cs typeface="+mn-lt"/>
              </a:rPr>
              <a:t>hun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grondrechten</a:t>
            </a:r>
            <a:r>
              <a:rPr lang="en-US" dirty="0">
                <a:ea typeface="+mn-lt"/>
                <a:cs typeface="+mn-lt"/>
              </a:rPr>
              <a:t>…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  </a:t>
            </a:r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B4C1688-2D5F-A807-42F3-DFD5A6B4E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022" y="4018429"/>
            <a:ext cx="23812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9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65FAD-5F5D-67C1-8854-721B4DFC85A7}"/>
              </a:ext>
            </a:extLst>
          </p:cNvPr>
          <p:cNvSpPr txBox="1"/>
          <p:nvPr/>
        </p:nvSpPr>
        <p:spPr>
          <a:xfrm>
            <a:off x="1043835" y="456677"/>
            <a:ext cx="101513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u="sng" dirty="0">
                <a:cs typeface="Calibri"/>
              </a:rPr>
              <a:t>2. Dienst </a:t>
            </a:r>
            <a:r>
              <a:rPr lang="en-US" b="1" i="1" u="sng" dirty="0" err="1">
                <a:cs typeface="Calibri"/>
              </a:rPr>
              <a:t>activering</a:t>
            </a:r>
            <a:r>
              <a:rPr lang="en-US" b="1" i="1" u="sng" dirty="0">
                <a:cs typeface="Calibri"/>
              </a:rPr>
              <a:t> OCMW Mol</a:t>
            </a:r>
            <a:endParaRPr lang="en-US" b="1" dirty="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dirty="0">
                <a:cs typeface="Calibri" panose="020F0502020204030204"/>
              </a:rPr>
              <a:t>Zeer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nauwe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intensieve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nl-BE" dirty="0">
                <a:ea typeface="+mn-lt"/>
                <a:cs typeface="+mn-lt"/>
              </a:rPr>
              <a:t>individuele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begeleiding</a:t>
            </a:r>
            <a:endParaRPr lang="en-US" dirty="0" err="1"/>
          </a:p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 err="1">
                <a:cs typeface="Calibri" panose="020F0502020204030204"/>
              </a:rPr>
              <a:t>Uitputten</a:t>
            </a:r>
            <a:r>
              <a:rPr lang="en-US" dirty="0">
                <a:cs typeface="Calibri" panose="020F0502020204030204"/>
              </a:rPr>
              <a:t> van </a:t>
            </a:r>
            <a:r>
              <a:rPr lang="en-US" dirty="0" err="1">
                <a:cs typeface="Calibri" panose="020F0502020204030204"/>
              </a:rPr>
              <a:t>rechten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inzake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opleiding</a:t>
            </a:r>
            <a:r>
              <a:rPr lang="en-US" dirty="0">
                <a:cs typeface="Calibri" panose="020F0502020204030204"/>
              </a:rPr>
              <a:t>/</a:t>
            </a:r>
            <a:r>
              <a:rPr lang="en-US" dirty="0" err="1">
                <a:cs typeface="Calibri" panose="020F0502020204030204"/>
              </a:rPr>
              <a:t>onderwijs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en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tewerkstelling</a:t>
            </a:r>
            <a:endParaRPr lang="en-US" dirty="0">
              <a:cs typeface="Calibri" panose="020F0502020204030204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Op </a:t>
            </a:r>
            <a:r>
              <a:rPr lang="en-US" dirty="0" err="1">
                <a:cs typeface="Calibri" panose="020F0502020204030204"/>
              </a:rPr>
              <a:t>maat</a:t>
            </a:r>
            <a:r>
              <a:rPr lang="en-US" dirty="0">
                <a:cs typeface="Calibri" panose="020F0502020204030204"/>
              </a:rPr>
              <a:t> </a:t>
            </a:r>
            <a:r>
              <a:rPr lang="en-US" dirty="0" err="1">
                <a:cs typeface="Calibri" panose="020F0502020204030204"/>
              </a:rPr>
              <a:t>en</a:t>
            </a:r>
            <a:r>
              <a:rPr lang="en-US" dirty="0">
                <a:cs typeface="Calibri" panose="020F0502020204030204"/>
              </a:rPr>
              <a:t> tempo van de </a:t>
            </a:r>
            <a:r>
              <a:rPr lang="en-US" dirty="0" err="1">
                <a:cs typeface="Calibri" panose="020F0502020204030204"/>
              </a:rPr>
              <a:t>cliënt</a:t>
            </a:r>
            <a:endParaRPr lang="en-US" dirty="0">
              <a:cs typeface="Calibri" panose="020F0502020204030204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Op </a:t>
            </a:r>
            <a:r>
              <a:rPr lang="en-US" dirty="0" err="1">
                <a:cs typeface="Calibri" panose="020F0502020204030204"/>
              </a:rPr>
              <a:t>zoek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naar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juiste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jobdoelwit</a:t>
            </a:r>
            <a:endParaRPr lang="en-US" dirty="0">
              <a:cs typeface="Calibri" panose="020F0502020204030204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 err="1">
                <a:cs typeface="Calibri" panose="020F0502020204030204"/>
              </a:rPr>
              <a:t>Aanleren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én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bijschaven</a:t>
            </a:r>
            <a:r>
              <a:rPr lang="en-US" dirty="0">
                <a:cs typeface="Calibri" panose="020F0502020204030204"/>
              </a:rPr>
              <a:t> van de </a:t>
            </a:r>
            <a:r>
              <a:rPr lang="en-US" dirty="0" err="1">
                <a:cs typeface="Calibri" panose="020F0502020204030204"/>
              </a:rPr>
              <a:t>juiste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arbeidsattitude</a:t>
            </a:r>
            <a:endParaRPr lang="en-US" dirty="0">
              <a:cs typeface="Calibri" panose="020F0502020204030204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 err="1">
                <a:cs typeface="Calibri" panose="020F0502020204030204"/>
              </a:rPr>
              <a:t>Aanleren</a:t>
            </a:r>
            <a:r>
              <a:rPr lang="en-US" dirty="0">
                <a:cs typeface="Calibri" panose="020F0502020204030204"/>
              </a:rPr>
              <a:t> van </a:t>
            </a:r>
            <a:r>
              <a:rPr lang="en-US" dirty="0" err="1">
                <a:cs typeface="Calibri" panose="020F0502020204030204"/>
              </a:rPr>
              <a:t>kennis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inzake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tewerkstelling</a:t>
            </a:r>
            <a:endParaRPr lang="en-US" dirty="0">
              <a:cs typeface="Calibri" panose="020F0502020204030204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…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>
                <a:cs typeface="Calibri" panose="020F0502020204030204"/>
              </a:rPr>
              <a:t>Groepswerking</a:t>
            </a:r>
            <a:r>
              <a:rPr lang="en-US" dirty="0">
                <a:cs typeface="Calibri" panose="020F0502020204030204"/>
              </a:rPr>
              <a:t>/ </a:t>
            </a:r>
            <a:r>
              <a:rPr lang="en-US" dirty="0" err="1">
                <a:cs typeface="Calibri" panose="020F0502020204030204"/>
              </a:rPr>
              <a:t>groepsvorming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>
                <a:cs typeface="Calibri" panose="020F0502020204030204"/>
              </a:rPr>
              <a:t>Samenwerking</a:t>
            </a:r>
            <a:r>
              <a:rPr lang="en-US" dirty="0">
                <a:cs typeface="Calibri" panose="020F0502020204030204"/>
              </a:rPr>
              <a:t> met </a:t>
            </a:r>
            <a:r>
              <a:rPr lang="en-US" dirty="0" err="1">
                <a:cs typeface="Calibri" panose="020F0502020204030204"/>
              </a:rPr>
              <a:t>verschillende</a:t>
            </a:r>
            <a:r>
              <a:rPr lang="en-US" dirty="0">
                <a:cs typeface="Calibri" panose="020F0502020204030204"/>
              </a:rPr>
              <a:t> partners (</a:t>
            </a:r>
            <a:r>
              <a:rPr lang="en-US" dirty="0" err="1">
                <a:cs typeface="Calibri" panose="020F0502020204030204"/>
              </a:rPr>
              <a:t>opleiding</a:t>
            </a:r>
            <a:r>
              <a:rPr lang="en-US" dirty="0">
                <a:cs typeface="Calibri" panose="020F0502020204030204"/>
              </a:rPr>
              <a:t> CVO, VDAB, Sterk Werk, Route 11,…) </a:t>
            </a:r>
          </a:p>
          <a:p>
            <a:pPr lvl="2"/>
            <a:endParaRPr lang="en-US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FB4F11F-695B-2C22-5BEF-24F14CCA8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841" y="1990445"/>
            <a:ext cx="27432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07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2"/>
            <a:endParaRPr lang="en-US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Werking = twee –</a:t>
            </a:r>
            <a:r>
              <a:rPr lang="en-US" dirty="0" err="1">
                <a:cs typeface="Calibri" panose="020F0502020204030204"/>
              </a:rPr>
              <a:t>ledig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ESF project – SRW : focus op </a:t>
            </a:r>
            <a:r>
              <a:rPr lang="en-US" dirty="0" err="1">
                <a:cs typeface="Calibri" panose="020F0502020204030204"/>
              </a:rPr>
              <a:t>enerzijds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wegwerken</a:t>
            </a:r>
            <a:r>
              <a:rPr lang="en-US" dirty="0">
                <a:cs typeface="Calibri" panose="020F0502020204030204"/>
              </a:rPr>
              <a:t> van alle </a:t>
            </a:r>
            <a:r>
              <a:rPr lang="en-US" dirty="0" err="1">
                <a:cs typeface="Calibri" panose="020F0502020204030204"/>
              </a:rPr>
              <a:t>drempels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anderzijds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sterke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profielen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onmiddellijk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aan</a:t>
            </a:r>
            <a:r>
              <a:rPr lang="en-US" dirty="0">
                <a:cs typeface="Calibri" panose="020F0502020204030204"/>
              </a:rPr>
              <a:t> de slag </a:t>
            </a:r>
            <a:r>
              <a:rPr lang="en-US" dirty="0" err="1">
                <a:cs typeface="Calibri" panose="020F0502020204030204"/>
              </a:rPr>
              <a:t>krijgen</a:t>
            </a:r>
            <a:endParaRPr lang="en-US" dirty="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pPr lvl="1"/>
            <a:endParaRPr lang="en-US" dirty="0">
              <a:cs typeface="Calibri" panose="020F0502020204030204"/>
            </a:endParaRPr>
          </a:p>
          <a:p>
            <a:pPr lvl="1"/>
            <a:endParaRPr lang="en-US" dirty="0">
              <a:cs typeface="Calibri" panose="020F0502020204030204"/>
            </a:endParaRPr>
          </a:p>
          <a:p>
            <a:pPr lvl="1"/>
            <a:endParaRPr lang="en-US" dirty="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TWE – team : </a:t>
            </a:r>
            <a:r>
              <a:rPr lang="en-US" dirty="0" err="1">
                <a:cs typeface="Calibri" panose="020F0502020204030204"/>
              </a:rPr>
              <a:t>aan</a:t>
            </a:r>
            <a:r>
              <a:rPr lang="en-US" dirty="0">
                <a:cs typeface="Calibri" panose="020F0502020204030204"/>
              </a:rPr>
              <a:t> de slag met </a:t>
            </a:r>
            <a:r>
              <a:rPr lang="en-US" dirty="0" err="1">
                <a:cs typeface="Calibri" panose="020F0502020204030204"/>
              </a:rPr>
              <a:t>cliënten</a:t>
            </a:r>
            <a:r>
              <a:rPr lang="en-US" dirty="0">
                <a:cs typeface="Calibri" panose="020F0502020204030204"/>
              </a:rPr>
              <a:t> die </a:t>
            </a:r>
            <a:r>
              <a:rPr lang="en-US" dirty="0" err="1">
                <a:cs typeface="Calibri" panose="020F0502020204030204"/>
              </a:rPr>
              <a:t>ver</a:t>
            </a:r>
            <a:r>
              <a:rPr lang="en-US" dirty="0">
                <a:cs typeface="Calibri" panose="020F0502020204030204"/>
              </a:rPr>
              <a:t> van de </a:t>
            </a:r>
            <a:r>
              <a:rPr lang="en-US" dirty="0" err="1">
                <a:cs typeface="Calibri" panose="020F0502020204030204"/>
              </a:rPr>
              <a:t>arbeidsmarkt</a:t>
            </a:r>
            <a:r>
              <a:rPr lang="en-US" dirty="0">
                <a:cs typeface="Calibri" panose="020F0502020204030204"/>
              </a:rPr>
              <a:t> </a:t>
            </a:r>
          </a:p>
          <a:p>
            <a:pPr lvl="1"/>
            <a:r>
              <a:rPr lang="en-US" dirty="0" err="1">
                <a:cs typeface="Calibri" panose="020F0502020204030204"/>
              </a:rPr>
              <a:t>verwijderd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zijn</a:t>
            </a:r>
            <a:r>
              <a:rPr lang="en-US" dirty="0">
                <a:cs typeface="Calibri" panose="020F0502020204030204"/>
              </a:rPr>
              <a:t>. </a:t>
            </a:r>
            <a:endParaRPr lang="en-US">
              <a:cs typeface="Calibri" panose="020F0502020204030204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 err="1">
                <a:cs typeface="Calibri" panose="020F0502020204030204"/>
              </a:rPr>
              <a:t>Maatregel</a:t>
            </a:r>
            <a:r>
              <a:rPr lang="en-US" dirty="0">
                <a:cs typeface="Calibri" panose="020F0502020204030204"/>
              </a:rPr>
              <a:t>: art.60§7- </a:t>
            </a:r>
            <a:r>
              <a:rPr lang="en-US" dirty="0" err="1">
                <a:cs typeface="Calibri" panose="020F0502020204030204"/>
              </a:rPr>
              <a:t>tewerkstelling</a:t>
            </a:r>
            <a:r>
              <a:rPr lang="en-US" dirty="0">
                <a:cs typeface="Calibri" panose="020F0502020204030204"/>
              </a:rPr>
              <a:t> 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6FB95CD-C850-3B57-AF38-2FF21C798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5038" y="3982831"/>
            <a:ext cx="2743200" cy="197104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2AA873C6-DF99-56DF-12EC-A798D8B7D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812" y="2624418"/>
            <a:ext cx="2317377" cy="17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1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65FAD-5F5D-67C1-8854-721B4DFC85A7}"/>
              </a:ext>
            </a:extLst>
          </p:cNvPr>
          <p:cNvSpPr txBox="1"/>
          <p:nvPr/>
        </p:nvSpPr>
        <p:spPr>
          <a:xfrm>
            <a:off x="1054273" y="456677"/>
            <a:ext cx="1014086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u="sng" dirty="0">
                <a:cs typeface="Calibri"/>
              </a:rPr>
              <a:t>3. </a:t>
            </a:r>
            <a:r>
              <a:rPr lang="en-US" b="1" i="1" u="sng" dirty="0" err="1">
                <a:cs typeface="Calibri"/>
              </a:rPr>
              <a:t>Opzet</a:t>
            </a:r>
            <a:r>
              <a:rPr lang="en-US" b="1" i="1" u="sng" dirty="0">
                <a:cs typeface="Calibri"/>
              </a:rPr>
              <a:t> van het project</a:t>
            </a:r>
            <a:endParaRPr lang="en-US" i="1" dirty="0">
              <a:cs typeface="Calibri" panose="020F0502020204030204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BC89371-31E9-142E-B0AB-B11B9BFC60EB}"/>
              </a:ext>
            </a:extLst>
          </p:cNvPr>
          <p:cNvSpPr txBox="1"/>
          <p:nvPr/>
        </p:nvSpPr>
        <p:spPr>
          <a:xfrm>
            <a:off x="1120592" y="1260823"/>
            <a:ext cx="6763752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Doelgroep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nl-BE" dirty="0">
                <a:ea typeface="Calibri"/>
                <a:cs typeface="Calibri"/>
              </a:rPr>
              <a:t>leefloongerechtigden en niet- leefloongerechtigden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Visie</a:t>
            </a:r>
            <a:r>
              <a:rPr lang="en-US" dirty="0">
                <a:ea typeface="Calibri"/>
                <a:cs typeface="Calibri"/>
              </a:rPr>
              <a:t>: op </a:t>
            </a:r>
            <a:r>
              <a:rPr lang="en-US" dirty="0" err="1">
                <a:ea typeface="Calibri"/>
                <a:cs typeface="Calibri"/>
              </a:rPr>
              <a:t>maat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werken</a:t>
            </a:r>
            <a:r>
              <a:rPr lang="en-US" dirty="0">
                <a:ea typeface="Calibri"/>
                <a:cs typeface="Calibri"/>
              </a:rPr>
              <a:t> van de </a:t>
            </a:r>
            <a:r>
              <a:rPr lang="en-US" dirty="0" err="1">
                <a:ea typeface="Calibri"/>
                <a:cs typeface="Calibri"/>
              </a:rPr>
              <a:t>cliënt</a:t>
            </a:r>
            <a:r>
              <a:rPr lang="en-US" dirty="0">
                <a:ea typeface="Calibri"/>
                <a:cs typeface="Calibri"/>
              </a:rPr>
              <a:t> met </a:t>
            </a:r>
            <a:r>
              <a:rPr lang="en-US" dirty="0" err="1">
                <a:ea typeface="Calibri"/>
                <a:cs typeface="Calibri"/>
              </a:rPr>
              <a:t>voldoende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oog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voor</a:t>
            </a:r>
            <a:endParaRPr lang="en-US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De </a:t>
            </a:r>
            <a:r>
              <a:rPr lang="en-US" dirty="0" err="1">
                <a:ea typeface="Calibri"/>
                <a:cs typeface="Calibri"/>
              </a:rPr>
              <a:t>aanwezige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drempels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noden</a:t>
            </a:r>
            <a:endParaRPr lang="en-US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De </a:t>
            </a:r>
            <a:r>
              <a:rPr lang="en-US" dirty="0" err="1">
                <a:ea typeface="Calibri"/>
                <a:cs typeface="Calibri"/>
              </a:rPr>
              <a:t>aanwezige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nog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leren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competenties</a:t>
            </a:r>
            <a:endParaRPr lang="en-US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De </a:t>
            </a:r>
            <a:r>
              <a:rPr lang="en-US" dirty="0" err="1">
                <a:ea typeface="Calibri"/>
                <a:cs typeface="Calibri"/>
              </a:rPr>
              <a:t>mogelijkheden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naar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opleiding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/of </a:t>
            </a:r>
            <a:r>
              <a:rPr lang="en-US" dirty="0" err="1">
                <a:ea typeface="Calibri"/>
                <a:cs typeface="Calibri"/>
              </a:rPr>
              <a:t>bijscholing</a:t>
            </a:r>
            <a:endParaRPr lang="en-US" dirty="0">
              <a:ea typeface="Calibri"/>
              <a:cs typeface="Calibri"/>
            </a:endParaRPr>
          </a:p>
          <a:p>
            <a:pPr lvl="1"/>
            <a:endParaRPr lang="en-US">
              <a:ea typeface="Calibri"/>
              <a:cs typeface="Calibri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91694D6-C0CD-D7BF-3537-F388A1FF80E0}"/>
              </a:ext>
            </a:extLst>
          </p:cNvPr>
          <p:cNvSpPr/>
          <p:nvPr/>
        </p:nvSpPr>
        <p:spPr>
          <a:xfrm>
            <a:off x="1501948" y="3939151"/>
            <a:ext cx="938696" cy="662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0ED59608-C0D3-6462-2FB0-081A449F19E4}"/>
              </a:ext>
            </a:extLst>
          </p:cNvPr>
          <p:cNvSpPr txBox="1"/>
          <p:nvPr/>
        </p:nvSpPr>
        <p:spPr>
          <a:xfrm>
            <a:off x="3442817" y="4084700"/>
            <a:ext cx="422302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start met </a:t>
            </a:r>
            <a:r>
              <a:rPr lang="en-US" b="1" err="1"/>
              <a:t>screeningsgesprekken</a:t>
            </a:r>
            <a:endParaRPr lang="en-US" b="1" err="1">
              <a:ea typeface="+mn-lt"/>
              <a:cs typeface="+mn-lt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  <p:pic>
        <p:nvPicPr>
          <p:cNvPr id="5" name="Picture 6" descr="3D-geraamten van dozen">
            <a:extLst>
              <a:ext uri="{FF2B5EF4-FFF2-40B4-BE49-F238E27FC236}">
                <a16:creationId xmlns:a16="http://schemas.microsoft.com/office/drawing/2014/main" id="{CF4EADF8-23B2-9592-4DB8-72E31C450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085" y="2963672"/>
            <a:ext cx="2743199" cy="182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8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C0E60DA-38F0-4812-A7DD-FDD28B99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BE" dirty="0">
                <a:cs typeface="Calibri Light"/>
              </a:rPr>
            </a:br>
            <a:br>
              <a:rPr lang="nl-BE" dirty="0">
                <a:cs typeface="Calibri Light"/>
              </a:rPr>
            </a:br>
            <a:endParaRPr lang="nl-BE">
              <a:cs typeface="Calibri Light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EA1F235-FF73-429C-80FD-4C3AE78C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0" y="5650536"/>
            <a:ext cx="1676559" cy="1011524"/>
          </a:xfrm>
          <a:prstGeom prst="rect">
            <a:avLst/>
          </a:prstGeom>
        </p:spPr>
      </p:pic>
      <p:pic>
        <p:nvPicPr>
          <p:cNvPr id="25" name="Afbeelding 24" descr="Afbeelding met tekening&#10;&#10;Automatisch gegenereerde beschrijving">
            <a:extLst>
              <a:ext uri="{FF2B5EF4-FFF2-40B4-BE49-F238E27FC236}">
                <a16:creationId xmlns:a16="http://schemas.microsoft.com/office/drawing/2014/main" id="{59F1F28C-7E31-4F22-8FD4-BA23B19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6099969"/>
            <a:ext cx="2357882" cy="426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28F96-285E-9CCC-6EBA-91377525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8" y="6155931"/>
            <a:ext cx="3369501" cy="433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65FAD-5F5D-67C1-8854-721B4DFC85A7}"/>
              </a:ext>
            </a:extLst>
          </p:cNvPr>
          <p:cNvSpPr txBox="1"/>
          <p:nvPr/>
        </p:nvSpPr>
        <p:spPr>
          <a:xfrm>
            <a:off x="1043835" y="456677"/>
            <a:ext cx="101513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u="sng" dirty="0">
                <a:cs typeface="Calibri"/>
              </a:rPr>
              <a:t>3.a </a:t>
            </a:r>
            <a:r>
              <a:rPr lang="en-US" b="1" i="1" u="sng" dirty="0" err="1">
                <a:cs typeface="Calibri"/>
              </a:rPr>
              <a:t>Screeningsgesprekken</a:t>
            </a:r>
            <a:endParaRPr lang="en-US" b="1" dirty="0" err="1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853D4-43D9-2CDC-DC5A-5C20CC86E789}"/>
              </a:ext>
            </a:extLst>
          </p:cNvPr>
          <p:cNvSpPr txBox="1"/>
          <p:nvPr/>
        </p:nvSpPr>
        <p:spPr>
          <a:xfrm>
            <a:off x="1122123" y="1109075"/>
            <a:ext cx="10065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76ACF58-BDC4-BD88-4914-ECC5BB55D8DE}"/>
              </a:ext>
            </a:extLst>
          </p:cNvPr>
          <p:cNvSpPr txBox="1"/>
          <p:nvPr/>
        </p:nvSpPr>
        <p:spPr>
          <a:xfrm>
            <a:off x="1777001" y="1394412"/>
            <a:ext cx="9286989" cy="31393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err="1"/>
              <a:t>Waarom</a:t>
            </a:r>
            <a:r>
              <a:rPr lang="en-US" b="1" u="sng" dirty="0"/>
              <a:t>? 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Zicht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krijgen</a:t>
            </a:r>
            <a:r>
              <a:rPr lang="en-US" dirty="0">
                <a:ea typeface="Calibri"/>
                <a:cs typeface="Calibri"/>
              </a:rPr>
              <a:t> op </a:t>
            </a:r>
            <a:r>
              <a:rPr lang="en-US" dirty="0" err="1">
                <a:ea typeface="Calibri"/>
                <a:cs typeface="Calibri"/>
              </a:rPr>
              <a:t>activeringsladder</a:t>
            </a:r>
            <a:r>
              <a:rPr lang="en-US" dirty="0">
                <a:ea typeface="Calibri"/>
                <a:cs typeface="Calibri"/>
              </a:rPr>
              <a:t> – wat </a:t>
            </a:r>
            <a:r>
              <a:rPr lang="en-US" dirty="0" err="1">
                <a:ea typeface="Calibri"/>
                <a:cs typeface="Calibri"/>
              </a:rPr>
              <a:t>zijn</a:t>
            </a:r>
            <a:r>
              <a:rPr lang="en-US" dirty="0">
                <a:ea typeface="Calibri"/>
                <a:cs typeface="Calibri"/>
              </a:rPr>
              <a:t> de </a:t>
            </a:r>
            <a:r>
              <a:rPr lang="en-US" dirty="0" err="1">
                <a:ea typeface="Calibri"/>
                <a:cs typeface="Calibri"/>
              </a:rPr>
              <a:t>hoogst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behalen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doelen</a:t>
            </a:r>
            <a:r>
              <a:rPr lang="en-US" dirty="0">
                <a:ea typeface="Calibri"/>
                <a:cs typeface="Calibri"/>
              </a:rPr>
              <a:t>? 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Bepalen</a:t>
            </a:r>
            <a:r>
              <a:rPr lang="en-US" dirty="0">
                <a:ea typeface="Calibri"/>
                <a:cs typeface="Calibri"/>
              </a:rPr>
              <a:t> van </a:t>
            </a:r>
            <a:r>
              <a:rPr lang="en-US" dirty="0" err="1">
                <a:ea typeface="Calibri"/>
                <a:cs typeface="Calibri"/>
              </a:rPr>
              <a:t>traject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binnen</a:t>
            </a:r>
            <a:r>
              <a:rPr lang="en-US" dirty="0">
                <a:ea typeface="Calibri"/>
                <a:cs typeface="Calibri"/>
              </a:rPr>
              <a:t> of </a:t>
            </a:r>
            <a:r>
              <a:rPr lang="en-US" dirty="0" err="1">
                <a:ea typeface="Calibri"/>
                <a:cs typeface="Calibri"/>
              </a:rPr>
              <a:t>buiten</a:t>
            </a:r>
            <a:r>
              <a:rPr lang="en-US" dirty="0">
                <a:ea typeface="Calibri"/>
                <a:cs typeface="Calibri"/>
              </a:rPr>
              <a:t> de </a:t>
            </a:r>
            <a:r>
              <a:rPr lang="en-US" dirty="0" err="1">
                <a:ea typeface="Calibri"/>
                <a:cs typeface="Calibri"/>
              </a:rPr>
              <a:t>organisatie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Meer </a:t>
            </a:r>
            <a:r>
              <a:rPr lang="en-US" dirty="0" err="1">
                <a:ea typeface="Calibri"/>
                <a:cs typeface="Calibri"/>
              </a:rPr>
              <a:t>werken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aan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gerichte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doorstroom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naar</a:t>
            </a:r>
            <a:r>
              <a:rPr lang="en-US" dirty="0">
                <a:ea typeface="Calibri"/>
                <a:cs typeface="Calibri"/>
              </a:rPr>
              <a:t> de </a:t>
            </a:r>
            <a:r>
              <a:rPr lang="en-US" dirty="0" err="1">
                <a:ea typeface="Calibri"/>
                <a:cs typeface="Calibri"/>
              </a:rPr>
              <a:t>reguliere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arbeidsmarkt</a:t>
            </a:r>
            <a:r>
              <a:rPr lang="en-US" dirty="0">
                <a:ea typeface="Calibri"/>
                <a:cs typeface="Calibri"/>
              </a:rPr>
              <a:t>.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Op </a:t>
            </a:r>
            <a:r>
              <a:rPr lang="en-US" dirty="0" err="1">
                <a:ea typeface="Calibri"/>
                <a:cs typeface="Calibri"/>
              </a:rPr>
              <a:t>maat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werken</a:t>
            </a:r>
            <a:r>
              <a:rPr lang="en-US" dirty="0">
                <a:ea typeface="Calibri"/>
                <a:cs typeface="Calibri"/>
              </a:rPr>
              <a:t> van de </a:t>
            </a:r>
            <a:r>
              <a:rPr lang="en-US" dirty="0" err="1">
                <a:ea typeface="Calibri"/>
                <a:cs typeface="Calibri"/>
              </a:rPr>
              <a:t>cliënt</a:t>
            </a:r>
            <a:r>
              <a:rPr lang="en-US" dirty="0">
                <a:ea typeface="Calibri"/>
                <a:cs typeface="Calibri"/>
              </a:rPr>
              <a:t> =&gt; </a:t>
            </a:r>
            <a:r>
              <a:rPr lang="en-US" dirty="0" err="1">
                <a:ea typeface="Calibri"/>
                <a:cs typeface="Calibri"/>
              </a:rPr>
              <a:t>meest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geschikte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traject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voor</a:t>
            </a:r>
            <a:r>
              <a:rPr lang="en-US" dirty="0">
                <a:ea typeface="Calibri"/>
                <a:cs typeface="Calibri"/>
              </a:rPr>
              <a:t> de </a:t>
            </a:r>
            <a:r>
              <a:rPr lang="en-US" dirty="0" err="1">
                <a:ea typeface="Calibri"/>
                <a:cs typeface="Calibri"/>
              </a:rPr>
              <a:t>cliënt</a:t>
            </a:r>
            <a:r>
              <a:rPr lang="en-US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Beleidsaanbevelingen</a:t>
            </a:r>
            <a:r>
              <a:rPr lang="en-US" dirty="0">
                <a:ea typeface="Calibri"/>
                <a:cs typeface="Calibri"/>
              </a:rPr>
              <a:t> (</a:t>
            </a:r>
            <a:r>
              <a:rPr lang="en-US" dirty="0" err="1">
                <a:ea typeface="Calibri"/>
                <a:cs typeface="Calibri"/>
              </a:rPr>
              <a:t>digitale</a:t>
            </a:r>
            <a:r>
              <a:rPr lang="en-US" dirty="0">
                <a:ea typeface="Calibri"/>
                <a:cs typeface="Calibri"/>
              </a:rPr>
              <a:t> kloof, </a:t>
            </a:r>
            <a:r>
              <a:rPr lang="en-US" dirty="0" err="1">
                <a:ea typeface="Calibri"/>
                <a:cs typeface="Calibri"/>
              </a:rPr>
              <a:t>Nederlandse</a:t>
            </a:r>
            <a:r>
              <a:rPr lang="en-US" dirty="0">
                <a:ea typeface="Calibri"/>
                <a:cs typeface="Calibri"/>
              </a:rPr>
              <a:t> taal, </a:t>
            </a:r>
            <a:r>
              <a:rPr lang="en-US" dirty="0" err="1">
                <a:ea typeface="Calibri"/>
                <a:cs typeface="Calibri"/>
              </a:rPr>
              <a:t>mobiliteit</a:t>
            </a:r>
            <a:r>
              <a:rPr lang="en-US" dirty="0">
                <a:ea typeface="Calibri"/>
                <a:cs typeface="Calibri"/>
              </a:rPr>
              <a:t>, </a:t>
            </a:r>
            <a:r>
              <a:rPr lang="en-US" dirty="0" err="1">
                <a:ea typeface="Calibri"/>
                <a:cs typeface="Calibri"/>
              </a:rPr>
              <a:t>kinderopvang</a:t>
            </a:r>
            <a:r>
              <a:rPr lang="en-US" dirty="0">
                <a:ea typeface="Calibri"/>
                <a:cs typeface="Calibri"/>
              </a:rPr>
              <a:t>, </a:t>
            </a:r>
            <a:r>
              <a:rPr lang="en-US" dirty="0" err="1">
                <a:ea typeface="Calibri"/>
                <a:cs typeface="Calibri"/>
              </a:rPr>
              <a:t>kosten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verbonden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aan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opleiding</a:t>
            </a:r>
            <a:r>
              <a:rPr lang="en-US" dirty="0">
                <a:ea typeface="Calibri"/>
                <a:cs typeface="Calibri"/>
              </a:rPr>
              <a:t>…)</a:t>
            </a:r>
          </a:p>
          <a:p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42336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3c0aff-5ed5-4054-b6cd-185ee86e9eb0">
      <Terms xmlns="http://schemas.microsoft.com/office/infopath/2007/PartnerControls"/>
    </lcf76f155ced4ddcb4097134ff3c332f>
    <TaxCatchAll xmlns="3f990481-ab93-40a5-af1d-fa0a4386ebd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A3D58BFA042848829B1088A823DC8B" ma:contentTypeVersion="13" ma:contentTypeDescription="Een nieuw document maken." ma:contentTypeScope="" ma:versionID="08848e380acf899172f0c9c764f43578">
  <xsd:schema xmlns:xsd="http://www.w3.org/2001/XMLSchema" xmlns:xs="http://www.w3.org/2001/XMLSchema" xmlns:p="http://schemas.microsoft.com/office/2006/metadata/properties" xmlns:ns2="c53c0aff-5ed5-4054-b6cd-185ee86e9eb0" xmlns:ns3="3f990481-ab93-40a5-af1d-fa0a4386ebd9" targetNamespace="http://schemas.microsoft.com/office/2006/metadata/properties" ma:root="true" ma:fieldsID="2ed90e99a72d41dc7fe203744d1805c4" ns2:_="" ns3:_="">
    <xsd:import namespace="c53c0aff-5ed5-4054-b6cd-185ee86e9eb0"/>
    <xsd:import namespace="3f990481-ab93-40a5-af1d-fa0a4386eb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c0aff-5ed5-4054-b6cd-185ee86e9e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49b243c3-5758-488d-a165-3d321439e8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990481-ab93-40a5-af1d-fa0a4386ebd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b262d29-5023-4ef2-b77a-da9b740e9c3e}" ma:internalName="TaxCatchAll" ma:showField="CatchAllData" ma:web="3c3f66a2-0fdf-4acb-8d1e-a8cda8fd1d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13A3AA-6DD0-4F2C-B369-02A0EB266D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F9E851-0EC6-4F32-B0D1-9083D586EAB7}">
  <ds:schemaRefs>
    <ds:schemaRef ds:uri="eeced677-6e6b-42b5-b806-106252361bf0"/>
    <ds:schemaRef ds:uri="http://schemas.microsoft.com/office/2006/documentManagement/types"/>
    <ds:schemaRef ds:uri="b2871bbd-b967-4532-9176-4d8f1fde059b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  <ds:schemaRef ds:uri="c53c0aff-5ed5-4054-b6cd-185ee86e9eb0"/>
    <ds:schemaRef ds:uri="3f990481-ab93-40a5-af1d-fa0a4386ebd9"/>
  </ds:schemaRefs>
</ds:datastoreItem>
</file>

<file path=customXml/itemProps3.xml><?xml version="1.0" encoding="utf-8"?>
<ds:datastoreItem xmlns:ds="http://schemas.openxmlformats.org/officeDocument/2006/customXml" ds:itemID="{697DB306-FD79-49BA-9EB5-486C774F71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c0aff-5ed5-4054-b6cd-185ee86e9eb0"/>
    <ds:schemaRef ds:uri="3f990481-ab93-40a5-af1d-fa0a4386eb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</Words>
  <Application>Microsoft Office PowerPoint</Application>
  <PresentationFormat>Widescreen</PresentationFormat>
  <Paragraphs>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Kantoorthema</vt:lpstr>
      <vt:lpstr>TALENTONTWIKKELING  OP HET WERK @KWETSBARE DOELGROEPEN</vt:lpstr>
      <vt:lpstr>  </vt:lpstr>
      <vt:lpstr>  </vt:lpstr>
      <vt:lpstr>  </vt:lpstr>
      <vt:lpstr>  </vt:lpstr>
      <vt:lpstr>  </vt:lpstr>
      <vt:lpstr>  </vt:lpstr>
      <vt:lpstr>  </vt:lpstr>
      <vt:lpstr>  </vt:lpstr>
      <vt:lpstr> ​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Isabel Defoer</dc:creator>
  <cp:lastModifiedBy>Isabel Defoer</cp:lastModifiedBy>
  <cp:revision>762</cp:revision>
  <dcterms:created xsi:type="dcterms:W3CDTF">2020-03-26T10:45:06Z</dcterms:created>
  <dcterms:modified xsi:type="dcterms:W3CDTF">2022-11-24T11:20:14Z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0x01010041A3D58BFA042848829B1088A823DC8B</vt:lpwstr>
  </property>
  <property fmtid="{D5CDD505-2E9C-101B-9397-08002B2CF9AE}" pid="3" name="MediaServiceImageTags">
    <vt:lpwstr/>
  </property>
</Properties>
</file>