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1B276D-DE7F-7C50-903D-09A10A4CCE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ABC4E23-2F59-9A25-322B-8588685028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653085-83BC-140D-CF05-AF4511B51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2F1D-FC54-4C26-91CA-B824A4A6E25B}" type="datetimeFigureOut">
              <a:rPr lang="nl-BE" smtClean="0"/>
              <a:t>22/11/2022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1CDD25D-6E56-A40C-46E5-1B031143D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EF74826-809E-5E7D-A11E-8F0633C2F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B3E9-5B3F-48C3-846B-975E199F345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3334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BD2F31-3EA3-9832-CB08-D69A172EB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01C7031-067E-3DB7-1F3F-4356B0760D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6E12889-D368-02BB-FCC3-AE5EDF4F3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2F1D-FC54-4C26-91CA-B824A4A6E25B}" type="datetimeFigureOut">
              <a:rPr lang="nl-BE" smtClean="0"/>
              <a:t>22/11/2022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14C241-51DE-6F55-5E63-03D87C524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D45B1A-A9C6-A3A0-0A66-D66C3E434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B3E9-5B3F-48C3-846B-975E199F345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9610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9BFF667-3CAD-9195-65A2-FBD46E13B4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D99F8F5-33E1-92BE-8DE6-8A921B7863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AF713FF-0C3E-725C-9444-9DD3D304E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2F1D-FC54-4C26-91CA-B824A4A6E25B}" type="datetimeFigureOut">
              <a:rPr lang="nl-BE" smtClean="0"/>
              <a:t>22/11/2022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4F35EB8-AC2E-093F-FC69-2E2DE1500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F4D710-AB7D-FC19-65D9-DB11FAA0C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B3E9-5B3F-48C3-846B-975E199F345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4180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100CD3-A96D-0BD7-074A-CB0617BB9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520235-94D8-732E-7ECF-20543590B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3AD8E72-E4F2-64C7-437C-F9D706BBF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2F1D-FC54-4C26-91CA-B824A4A6E25B}" type="datetimeFigureOut">
              <a:rPr lang="nl-BE" smtClean="0"/>
              <a:t>22/11/2022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96FCE46-D18B-B690-A87A-F8BD59EAD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D7888E-667F-51B5-DC8F-A815B8E92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B3E9-5B3F-48C3-846B-975E199F345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27458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6D97B5-1449-F823-9D27-FD5222C88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782766-0276-C153-C010-7DD00CA8C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DBC623-BF79-53E9-EC0E-6D2AAD8A4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2F1D-FC54-4C26-91CA-B824A4A6E25B}" type="datetimeFigureOut">
              <a:rPr lang="nl-BE" smtClean="0"/>
              <a:t>22/11/2022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EF3AB58-4BF2-13DD-9E49-7BFBC57E0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A68CE6-37C0-778F-62BD-0A020148B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B3E9-5B3F-48C3-846B-975E199F345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2328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77677-4FD9-27E5-A8DC-FD7CC2C33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E57C81-A046-DA7F-61A2-B1DCA9410E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3583C90-3659-6FD1-EFB0-B9C0B8D303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44A1B75-276C-1CBB-A086-431BB0542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2F1D-FC54-4C26-91CA-B824A4A6E25B}" type="datetimeFigureOut">
              <a:rPr lang="nl-BE" smtClean="0"/>
              <a:t>22/11/2022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22867B6-F129-2937-C928-2356B2DFC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B2EAB4E-2F50-A2B9-6232-25B0B54D1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B3E9-5B3F-48C3-846B-975E199F345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7662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11E7FE-BA7A-DB7D-085B-358304B43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298686D-9460-467F-56B9-43F30EE6D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CF25B3B-D7B4-5141-DF04-16DAEF3D76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6DD3AFA-AB7C-BB1A-D708-19985B094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62FE545-186D-9E5E-3197-82476D1771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13B5E3E-2029-9C3D-0C25-27C51C595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2F1D-FC54-4C26-91CA-B824A4A6E25B}" type="datetimeFigureOut">
              <a:rPr lang="nl-BE" smtClean="0"/>
              <a:t>22/11/2022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D0A0C1D-234F-D944-D50E-83BAE36F3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90CE35A-E862-2D8E-3889-18D2E8839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B3E9-5B3F-48C3-846B-975E199F345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10821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7F0C01-DBD4-10BE-C490-92E822583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3D70BF4-0DCD-337B-A51C-F531EA7D5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2F1D-FC54-4C26-91CA-B824A4A6E25B}" type="datetimeFigureOut">
              <a:rPr lang="nl-BE" smtClean="0"/>
              <a:t>22/11/2022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201A41B-43B6-B47B-9F70-CDCE93848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61A9AC0-C49F-1194-7864-D0AE2F337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B3E9-5B3F-48C3-846B-975E199F345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41862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0E3DC99-2B10-96E7-B56E-B4A2B8ACA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2F1D-FC54-4C26-91CA-B824A4A6E25B}" type="datetimeFigureOut">
              <a:rPr lang="nl-BE" smtClean="0"/>
              <a:t>22/11/2022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E8DF89E-7904-4F29-5CAA-9BF17AFCC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762BE72-2597-0EA1-E390-4C27A5F22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B3E9-5B3F-48C3-846B-975E199F345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33404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76E8C8-713C-7F1C-21A1-0115BD09C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66A5B2-BCD6-AD4D-5A5E-C800CAB41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6BDBA92-777C-89B4-214F-57A808C18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93C8C7C-B536-5795-630B-7447CAD9D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2F1D-FC54-4C26-91CA-B824A4A6E25B}" type="datetimeFigureOut">
              <a:rPr lang="nl-BE" smtClean="0"/>
              <a:t>22/11/2022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479705C-E6BA-D8E9-20BE-D51B261BE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12E59C0-2142-77F2-3D05-3C49446CE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B3E9-5B3F-48C3-846B-975E199F345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6467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90E3E9-996E-267C-E540-12309C246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D557E9C-86DF-33BC-DDBA-1820F643C5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8E8596E-E0C0-1EF7-508A-803195CF0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CB5F83E-9954-F8E0-9DBB-0E540E525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2F1D-FC54-4C26-91CA-B824A4A6E25B}" type="datetimeFigureOut">
              <a:rPr lang="nl-BE" smtClean="0"/>
              <a:t>22/11/2022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5E9A1E5-B6AB-8DA1-D3A6-273BF80C7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EF92696-3CC3-E1C6-7B6E-C70B48245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B3E9-5B3F-48C3-846B-975E199F345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0099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23F6F5D-5D4C-106C-CAF7-4ED100DD7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EC9A2EE-0040-2431-2886-9C23CDC3A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8EE47F-8B43-643D-8A97-678295DC0C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72F1D-FC54-4C26-91CA-B824A4A6E25B}" type="datetimeFigureOut">
              <a:rPr lang="nl-BE" smtClean="0"/>
              <a:t>22/11/2022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5466F84-E98C-E32E-F172-A0D2467E9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72FC97E-D6D7-3E5F-B0B9-F9680148E8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CB3E9-5B3F-48C3-846B-975E199F345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24899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A3B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756721C-0CF5-D3F3-DEDB-D314F95D72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941" y="643467"/>
            <a:ext cx="9904117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566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A67E9577-1525-056A-347B-2B135D9A17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4333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1964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3D58BFA042848829B1088A823DC8B" ma:contentTypeVersion="13" ma:contentTypeDescription="Een nieuw document maken." ma:contentTypeScope="" ma:versionID="08848e380acf899172f0c9c764f43578">
  <xsd:schema xmlns:xsd="http://www.w3.org/2001/XMLSchema" xmlns:xs="http://www.w3.org/2001/XMLSchema" xmlns:p="http://schemas.microsoft.com/office/2006/metadata/properties" xmlns:ns2="c53c0aff-5ed5-4054-b6cd-185ee86e9eb0" xmlns:ns3="3f990481-ab93-40a5-af1d-fa0a4386ebd9" targetNamespace="http://schemas.microsoft.com/office/2006/metadata/properties" ma:root="true" ma:fieldsID="2ed90e99a72d41dc7fe203744d1805c4" ns2:_="" ns3:_="">
    <xsd:import namespace="c53c0aff-5ed5-4054-b6cd-185ee86e9eb0"/>
    <xsd:import namespace="3f990481-ab93-40a5-af1d-fa0a4386eb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3c0aff-5ed5-4054-b6cd-185ee86e9e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49b243c3-5758-488d-a165-3d321439e89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990481-ab93-40a5-af1d-fa0a4386ebd9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fb262d29-5023-4ef2-b77a-da9b740e9c3e}" ma:internalName="TaxCatchAll" ma:showField="CatchAllData" ma:web="3c3f66a2-0fdf-4acb-8d1e-a8cda8fd1d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53c0aff-5ed5-4054-b6cd-185ee86e9eb0">
      <Terms xmlns="http://schemas.microsoft.com/office/infopath/2007/PartnerControls"/>
    </lcf76f155ced4ddcb4097134ff3c332f>
    <TaxCatchAll xmlns="3f990481-ab93-40a5-af1d-fa0a4386ebd9" xsi:nil="true"/>
  </documentManagement>
</p:properties>
</file>

<file path=customXml/itemProps1.xml><?xml version="1.0" encoding="utf-8"?>
<ds:datastoreItem xmlns:ds="http://schemas.openxmlformats.org/officeDocument/2006/customXml" ds:itemID="{F5901D98-A481-4208-A98C-7E280553B275}"/>
</file>

<file path=customXml/itemProps2.xml><?xml version="1.0" encoding="utf-8"?>
<ds:datastoreItem xmlns:ds="http://schemas.openxmlformats.org/officeDocument/2006/customXml" ds:itemID="{8D26B91C-0DE3-4FAE-8D62-FBB203863FE9}"/>
</file>

<file path=customXml/itemProps3.xml><?xml version="1.0" encoding="utf-8"?>
<ds:datastoreItem xmlns:ds="http://schemas.openxmlformats.org/officeDocument/2006/customXml" ds:itemID="{CA8F539D-7039-49DB-A6E0-E7D8519E674F}"/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0</Words>
  <Application>Microsoft Office PowerPoint</Application>
  <PresentationFormat>Breedbeeld</PresentationFormat>
  <Paragraphs>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 Kwanten</dc:creator>
  <cp:lastModifiedBy>An Kwanten</cp:lastModifiedBy>
  <cp:revision>4</cp:revision>
  <dcterms:created xsi:type="dcterms:W3CDTF">2022-11-07T10:41:57Z</dcterms:created>
  <dcterms:modified xsi:type="dcterms:W3CDTF">2022-11-22T14:45:38Z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0x01010041A3D58BFA042848829B1088A823DC8B</vt:lpwstr>
  </property>
</Properties>
</file>